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notesSlides/notesSlide5.xml" ContentType="application/vnd.openxmlformats-officedocument.presentationml.notesSlide+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notesSlides/notesSlide6.xml" ContentType="application/vnd.openxmlformats-officedocument.presentationml.notesSlide+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57" r:id="rId3"/>
    <p:sldId id="285" r:id="rId4"/>
    <p:sldId id="286" r:id="rId5"/>
    <p:sldId id="287" r:id="rId6"/>
    <p:sldId id="288" r:id="rId7"/>
    <p:sldId id="289" r:id="rId8"/>
    <p:sldId id="290" r:id="rId9"/>
    <p:sldId id="291" r:id="rId10"/>
    <p:sldId id="258" r:id="rId11"/>
    <p:sldId id="259" r:id="rId12"/>
    <p:sldId id="306" r:id="rId13"/>
    <p:sldId id="307" r:id="rId14"/>
    <p:sldId id="308" r:id="rId15"/>
    <p:sldId id="309" r:id="rId16"/>
    <p:sldId id="310" r:id="rId17"/>
    <p:sldId id="311" r:id="rId18"/>
    <p:sldId id="312" r:id="rId19"/>
    <p:sldId id="313" r:id="rId20"/>
    <p:sldId id="276" r:id="rId21"/>
    <p:sldId id="260" r:id="rId22"/>
    <p:sldId id="277" r:id="rId23"/>
    <p:sldId id="266" r:id="rId24"/>
    <p:sldId id="278" r:id="rId25"/>
    <p:sldId id="279" r:id="rId26"/>
    <p:sldId id="271" r:id="rId27"/>
    <p:sldId id="280" r:id="rId28"/>
    <p:sldId id="281" r:id="rId29"/>
    <p:sldId id="282" r:id="rId30"/>
    <p:sldId id="283" r:id="rId31"/>
    <p:sldId id="284" r:id="rId32"/>
    <p:sldId id="264" r:id="rId33"/>
    <p:sldId id="300" r:id="rId34"/>
    <p:sldId id="301" r:id="rId35"/>
    <p:sldId id="305" r:id="rId36"/>
    <p:sldId id="302" r:id="rId37"/>
    <p:sldId id="303" r:id="rId38"/>
    <p:sldId id="304"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2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07/relationships/hdphoto" Target="../media/hdphoto1.wdp"/><Relationship Id="rId1" Type="http://schemas.openxmlformats.org/officeDocument/2006/relationships/image" Target="../media/image12.jpeg"/></Relationships>
</file>

<file path=ppt/diagrams/_rels/data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07/relationships/hdphoto" Target="../media/hdphoto1.wdp"/><Relationship Id="rId1" Type="http://schemas.openxmlformats.org/officeDocument/2006/relationships/image" Target="../media/image12.jpeg"/></Relationships>
</file>

<file path=ppt/diagrams/_rels/drawing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Chi siamo</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968D9D62-7184-4E94-AED8-B88C3FD8E0A4}" type="presOf" srcId="{2BF37BE0-F1C9-4327-8D6B-194C8F2CF94F}" destId="{7D920113-6D83-4974-923F-4CAA40CA2FDB}" srcOrd="0" destOrd="0" presId="urn:microsoft.com/office/officeart/2008/layout/LinedList"/>
    <dgm:cxn modelId="{BB0957C8-2DD2-4378-B372-2E32C6A4BEA1}"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337334A-983B-43C0-A055-2B2A6543BA7D}" type="presParOf" srcId="{58FB0A67-F67A-40BA-890E-A840ED83B605}" destId="{AB26EC88-0333-42E8-B340-C2B4FE18384A}" srcOrd="0" destOrd="0" presId="urn:microsoft.com/office/officeart/2008/layout/LinedList"/>
    <dgm:cxn modelId="{1228DE74-257E-4DD2-8A1B-EDF92185FBBA}" type="presParOf" srcId="{58FB0A67-F67A-40BA-890E-A840ED83B605}" destId="{45792684-4DE0-4EDD-B49A-A40AB3BD4B9E}" srcOrd="1" destOrd="0" presId="urn:microsoft.com/office/officeart/2008/layout/LinedList"/>
    <dgm:cxn modelId="{6419A02F-F55D-442E-B698-9A1E381C1D2D}" type="presParOf" srcId="{45792684-4DE0-4EDD-B49A-A40AB3BD4B9E}" destId="{7D920113-6D83-4974-923F-4CAA40CA2FDB}" srcOrd="0" destOrd="0" presId="urn:microsoft.com/office/officeart/2008/layout/LinedList"/>
    <dgm:cxn modelId="{A404EEB8-15E1-4C6C-B4D1-FEE3F059AE61}"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68F97F-F6E3-475E-B404-74D21EF24621}"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it-IT"/>
        </a:p>
      </dgm:t>
    </dgm:pt>
    <dgm:pt modelId="{8BA397AC-D747-4707-9354-5F5691AA6C69}">
      <dgm:prSet phldrT="[Testo]" custT="1"/>
      <dgm:spPr/>
      <dgm:t>
        <a:bodyPr/>
        <a:lstStyle/>
        <a:p>
          <a:r>
            <a:rPr lang="it-IT" sz="1800" dirty="0" smtClean="0"/>
            <a:t>Definizione piano di lavoro (in presenza)</a:t>
          </a:r>
        </a:p>
        <a:p>
          <a:r>
            <a:rPr lang="it-IT" sz="1800" dirty="0" smtClean="0"/>
            <a:t>8-9 maggio 2014</a:t>
          </a:r>
          <a:endParaRPr lang="it-IT" sz="1800" dirty="0"/>
        </a:p>
      </dgm:t>
    </dgm:pt>
    <dgm:pt modelId="{2DB22199-E337-49F0-A93D-FCDB1AB3A785}" type="parTrans" cxnId="{18538E5F-5097-436F-A926-EA0FD38241F9}">
      <dgm:prSet/>
      <dgm:spPr/>
      <dgm:t>
        <a:bodyPr/>
        <a:lstStyle/>
        <a:p>
          <a:endParaRPr lang="it-IT"/>
        </a:p>
      </dgm:t>
    </dgm:pt>
    <dgm:pt modelId="{35B1F1FF-6350-46D7-9389-596E1DBC77A8}" type="sibTrans" cxnId="{18538E5F-5097-436F-A926-EA0FD38241F9}">
      <dgm:prSet/>
      <dgm:spPr/>
      <dgm:t>
        <a:bodyPr/>
        <a:lstStyle/>
        <a:p>
          <a:endParaRPr lang="it-IT"/>
        </a:p>
      </dgm:t>
    </dgm:pt>
    <dgm:pt modelId="{5160F0DF-DB10-43F8-8981-C303FB3C8C07}" type="pres">
      <dgm:prSet presAssocID="{1368F97F-F6E3-475E-B404-74D21EF24621}" presName="diagram" presStyleCnt="0">
        <dgm:presLayoutVars>
          <dgm:dir/>
          <dgm:resizeHandles val="exact"/>
        </dgm:presLayoutVars>
      </dgm:prSet>
      <dgm:spPr/>
      <dgm:t>
        <a:bodyPr/>
        <a:lstStyle/>
        <a:p>
          <a:endParaRPr lang="it-IT"/>
        </a:p>
      </dgm:t>
    </dgm:pt>
    <dgm:pt modelId="{192835D1-122D-4027-AADC-8E33108B9F24}" type="pres">
      <dgm:prSet presAssocID="{8BA397AC-D747-4707-9354-5F5691AA6C69}" presName="node" presStyleLbl="node1" presStyleIdx="0" presStyleCnt="1" custScaleX="180816" custScaleY="118846" custLinFactY="200000" custLinFactNeighborX="16910" custLinFactNeighborY="222203">
        <dgm:presLayoutVars>
          <dgm:bulletEnabled val="1"/>
        </dgm:presLayoutVars>
      </dgm:prSet>
      <dgm:spPr/>
      <dgm:t>
        <a:bodyPr/>
        <a:lstStyle/>
        <a:p>
          <a:endParaRPr lang="it-IT"/>
        </a:p>
      </dgm:t>
    </dgm:pt>
  </dgm:ptLst>
  <dgm:cxnLst>
    <dgm:cxn modelId="{41B93FCA-DE3B-466F-A7BA-B938A89185B3}" type="presOf" srcId="{8BA397AC-D747-4707-9354-5F5691AA6C69}" destId="{192835D1-122D-4027-AADC-8E33108B9F24}" srcOrd="0" destOrd="0" presId="urn:microsoft.com/office/officeart/2005/8/layout/default#1"/>
    <dgm:cxn modelId="{949EC7CF-EB3E-42F1-AF25-1604C6390175}" type="presOf" srcId="{1368F97F-F6E3-475E-B404-74D21EF24621}" destId="{5160F0DF-DB10-43F8-8981-C303FB3C8C07}" srcOrd="0" destOrd="0" presId="urn:microsoft.com/office/officeart/2005/8/layout/default#1"/>
    <dgm:cxn modelId="{18538E5F-5097-436F-A926-EA0FD38241F9}" srcId="{1368F97F-F6E3-475E-B404-74D21EF24621}" destId="{8BA397AC-D747-4707-9354-5F5691AA6C69}" srcOrd="0" destOrd="0" parTransId="{2DB22199-E337-49F0-A93D-FCDB1AB3A785}" sibTransId="{35B1F1FF-6350-46D7-9389-596E1DBC77A8}"/>
    <dgm:cxn modelId="{1868D13A-301C-430B-B73C-EEB1B5525D63}" type="presParOf" srcId="{5160F0DF-DB10-43F8-8981-C303FB3C8C07}" destId="{192835D1-122D-4027-AADC-8E33108B9F24}" srcOrd="0" destOrd="0" presId="urn:microsoft.com/office/officeart/2005/8/layout/defaul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8374DABE-F22F-4934-BD0B-BA8CE7285C1A}" type="doc">
      <dgm:prSet loTypeId="urn:microsoft.com/office/officeart/2008/layout/VerticalCircleList" loCatId="list" qsTypeId="urn:microsoft.com/office/officeart/2005/8/quickstyle/simple1" qsCatId="simple" csTypeId="urn:microsoft.com/office/officeart/2005/8/colors/accent6_1" csCatId="accent6" phldr="1"/>
      <dgm:spPr/>
      <dgm:t>
        <a:bodyPr/>
        <a:lstStyle/>
        <a:p>
          <a:endParaRPr lang="it-IT"/>
        </a:p>
      </dgm:t>
    </dgm:pt>
    <dgm:pt modelId="{F532D672-BFEC-48F3-A6AE-35418BCAB79E}">
      <dgm:prSet custT="1"/>
      <dgm:spPr/>
      <dgm:t>
        <a:bodyPr/>
        <a:lstStyle/>
        <a:p>
          <a:pPr algn="just" rtl="0"/>
          <a:r>
            <a:rPr lang="it-IT" sz="1400" b="1" dirty="0" smtClean="0">
              <a:latin typeface="+mj-lt"/>
            </a:rPr>
            <a:t>Produzione Cerealicole:  </a:t>
          </a:r>
          <a:r>
            <a:rPr lang="it-IT" sz="1400" b="0" dirty="0" smtClean="0">
              <a:latin typeface="+mj-lt"/>
            </a:rPr>
            <a:t>particolarmente caratterizzante per il territorio e rilevante dal punto di vista produttivo è quella del </a:t>
          </a:r>
          <a:r>
            <a:rPr lang="it-IT" sz="1400" b="1" dirty="0" smtClean="0">
              <a:latin typeface="+mj-lt"/>
            </a:rPr>
            <a:t>grano duro</a:t>
          </a:r>
          <a:r>
            <a:rPr lang="it-IT" sz="1400" b="0" dirty="0" smtClean="0">
              <a:latin typeface="+mj-lt"/>
            </a:rPr>
            <a:t>, la cui superficie coltivata, presente principalmente nelle aree interne dell’isola, è pari al 21,1% della superficie totale coltivata (per una produzione complessiva insieme alla Puglia di oltre il 40% della produzione nazionale).</a:t>
          </a:r>
        </a:p>
        <a:p>
          <a:pPr algn="just" rtl="0"/>
          <a:endParaRPr lang="it-IT" sz="1400" b="0" dirty="0">
            <a:latin typeface="+mj-lt"/>
          </a:endParaRPr>
        </a:p>
      </dgm:t>
    </dgm:pt>
    <dgm:pt modelId="{71DA7184-C23A-4B9E-AB5B-A12A8BB66ACF}" type="parTrans" cxnId="{9F557F6B-FBCC-46F0-A9E1-1914432BCA66}">
      <dgm:prSet/>
      <dgm:spPr/>
      <dgm:t>
        <a:bodyPr/>
        <a:lstStyle/>
        <a:p>
          <a:endParaRPr lang="it-IT"/>
        </a:p>
      </dgm:t>
    </dgm:pt>
    <dgm:pt modelId="{232DAFE6-3281-4F40-B99D-7ABC7239B785}" type="sibTrans" cxnId="{9F557F6B-FBCC-46F0-A9E1-1914432BCA66}">
      <dgm:prSet/>
      <dgm:spPr/>
      <dgm:t>
        <a:bodyPr/>
        <a:lstStyle/>
        <a:p>
          <a:endParaRPr lang="it-IT"/>
        </a:p>
      </dgm:t>
    </dgm:pt>
    <dgm:pt modelId="{7301B455-CBB5-4F3A-B44B-FF60EFE417A7}" type="pres">
      <dgm:prSet presAssocID="{8374DABE-F22F-4934-BD0B-BA8CE7285C1A}" presName="Name0" presStyleCnt="0">
        <dgm:presLayoutVars>
          <dgm:dir/>
        </dgm:presLayoutVars>
      </dgm:prSet>
      <dgm:spPr/>
      <dgm:t>
        <a:bodyPr/>
        <a:lstStyle/>
        <a:p>
          <a:endParaRPr lang="it-IT"/>
        </a:p>
      </dgm:t>
    </dgm:pt>
    <dgm:pt modelId="{39CA4A13-D245-4E73-B56D-7702241AD0C9}" type="pres">
      <dgm:prSet presAssocID="{F532D672-BFEC-48F3-A6AE-35418BCAB79E}" presName="noChildren" presStyleCnt="0"/>
      <dgm:spPr/>
    </dgm:pt>
    <dgm:pt modelId="{FBC92B2C-7E68-4FFF-929C-C1D2CE64F16D}" type="pres">
      <dgm:prSet presAssocID="{F532D672-BFEC-48F3-A6AE-35418BCAB79E}" presName="gap" presStyleCnt="0"/>
      <dgm:spPr/>
    </dgm:pt>
    <dgm:pt modelId="{88FCB81A-841B-4930-A1A0-D3D8061C4E56}" type="pres">
      <dgm:prSet presAssocID="{F532D672-BFEC-48F3-A6AE-35418BCAB79E}" presName="medCircle2" presStyleLbl="vennNode1" presStyleIdx="0" presStyleCnt="1"/>
      <dgm:spPr/>
    </dgm:pt>
    <dgm:pt modelId="{668A1686-8629-4D24-9875-C67CA77DA24F}" type="pres">
      <dgm:prSet presAssocID="{F532D672-BFEC-48F3-A6AE-35418BCAB79E}" presName="txLvlOnly1" presStyleLbl="revTx" presStyleIdx="0" presStyleCnt="1" custScaleY="188275" custLinFactNeighborX="-419" custLinFactNeighborY="23173"/>
      <dgm:spPr/>
      <dgm:t>
        <a:bodyPr/>
        <a:lstStyle/>
        <a:p>
          <a:endParaRPr lang="it-IT"/>
        </a:p>
      </dgm:t>
    </dgm:pt>
  </dgm:ptLst>
  <dgm:cxnLst>
    <dgm:cxn modelId="{978AA851-5A3B-416C-A0C0-830D6EC2BE67}" type="presOf" srcId="{F532D672-BFEC-48F3-A6AE-35418BCAB79E}" destId="{668A1686-8629-4D24-9875-C67CA77DA24F}" srcOrd="0" destOrd="0" presId="urn:microsoft.com/office/officeart/2008/layout/VerticalCircleList"/>
    <dgm:cxn modelId="{ED0F6D9B-D8B3-4C93-AAAD-EED539F5EB03}" type="presOf" srcId="{8374DABE-F22F-4934-BD0B-BA8CE7285C1A}" destId="{7301B455-CBB5-4F3A-B44B-FF60EFE417A7}" srcOrd="0" destOrd="0" presId="urn:microsoft.com/office/officeart/2008/layout/VerticalCircleList"/>
    <dgm:cxn modelId="{9F557F6B-FBCC-46F0-A9E1-1914432BCA66}" srcId="{8374DABE-F22F-4934-BD0B-BA8CE7285C1A}" destId="{F532D672-BFEC-48F3-A6AE-35418BCAB79E}" srcOrd="0" destOrd="0" parTransId="{71DA7184-C23A-4B9E-AB5B-A12A8BB66ACF}" sibTransId="{232DAFE6-3281-4F40-B99D-7ABC7239B785}"/>
    <dgm:cxn modelId="{8941C916-14C9-432E-B7C7-C7CE80884BFE}" type="presParOf" srcId="{7301B455-CBB5-4F3A-B44B-FF60EFE417A7}" destId="{39CA4A13-D245-4E73-B56D-7702241AD0C9}" srcOrd="0" destOrd="0" presId="urn:microsoft.com/office/officeart/2008/layout/VerticalCircleList"/>
    <dgm:cxn modelId="{76C5044E-A565-4E0C-B0E6-725F0FD8539E}" type="presParOf" srcId="{39CA4A13-D245-4E73-B56D-7702241AD0C9}" destId="{FBC92B2C-7E68-4FFF-929C-C1D2CE64F16D}" srcOrd="0" destOrd="0" presId="urn:microsoft.com/office/officeart/2008/layout/VerticalCircleList"/>
    <dgm:cxn modelId="{EC99B49F-0621-4734-BA25-18F38A2D2894}" type="presParOf" srcId="{39CA4A13-D245-4E73-B56D-7702241AD0C9}" destId="{88FCB81A-841B-4930-A1A0-D3D8061C4E56}" srcOrd="1" destOrd="0" presId="urn:microsoft.com/office/officeart/2008/layout/VerticalCircleList"/>
    <dgm:cxn modelId="{13AFAA61-F08A-4A6A-A07B-D0679A40FCA7}" type="presParOf" srcId="{39CA4A13-D245-4E73-B56D-7702241AD0C9}" destId="{668A1686-8629-4D24-9875-C67CA77DA24F}"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467BE8A8-5B1D-4A1B-B09B-471684FD5218}" type="doc">
      <dgm:prSet loTypeId="urn:microsoft.com/office/officeart/2005/8/layout/hierarchy4" loCatId="list" qsTypeId="urn:microsoft.com/office/officeart/2005/8/quickstyle/simple2" qsCatId="simple" csTypeId="urn:microsoft.com/office/officeart/2005/8/colors/accent6_1" csCatId="accent6" phldr="1"/>
      <dgm:spPr/>
      <dgm:t>
        <a:bodyPr/>
        <a:lstStyle/>
        <a:p>
          <a:endParaRPr lang="it-IT"/>
        </a:p>
      </dgm:t>
    </dgm:pt>
    <dgm:pt modelId="{A23AD54C-9BFF-4775-9FF8-9F5DB2E9720E}">
      <dgm:prSet custT="1"/>
      <dgm:spPr/>
      <dgm:t>
        <a:bodyPr/>
        <a:lstStyle/>
        <a:p>
          <a:pPr algn="just" rtl="0"/>
          <a:r>
            <a:rPr lang="it-IT" sz="1400" b="1" dirty="0" smtClean="0"/>
            <a:t>A fronte di tale elevata produzione di materia prima, si riscontra anche un’elevata consistenza di molini (87) e pastifici (16) che, nel complesso, presentano una potenzialità di lavorazione unitaria medio-bassa soprattutto a causa dello scarso livello di sviluppo tecnologico. </a:t>
          </a:r>
          <a:endParaRPr lang="it-IT" sz="1400" b="1" dirty="0"/>
        </a:p>
      </dgm:t>
    </dgm:pt>
    <dgm:pt modelId="{E6940A3D-B4EB-4CD0-85E1-B71AFC364B34}" type="parTrans" cxnId="{6994801B-0AB3-403D-92C7-4DB5041ABDE0}">
      <dgm:prSet/>
      <dgm:spPr/>
      <dgm:t>
        <a:bodyPr/>
        <a:lstStyle/>
        <a:p>
          <a:endParaRPr lang="it-IT"/>
        </a:p>
      </dgm:t>
    </dgm:pt>
    <dgm:pt modelId="{4FB62E2D-1879-4149-A4D2-D87152D11074}" type="sibTrans" cxnId="{6994801B-0AB3-403D-92C7-4DB5041ABDE0}">
      <dgm:prSet/>
      <dgm:spPr/>
      <dgm:t>
        <a:bodyPr/>
        <a:lstStyle/>
        <a:p>
          <a:endParaRPr lang="it-IT"/>
        </a:p>
      </dgm:t>
    </dgm:pt>
    <dgm:pt modelId="{859E7581-6461-4D7B-A78E-5C746953D48E}">
      <dgm:prSet custT="1"/>
      <dgm:spPr/>
      <dgm:t>
        <a:bodyPr/>
        <a:lstStyle/>
        <a:p>
          <a:pPr algn="just" rtl="0"/>
          <a:r>
            <a:rPr lang="it-IT" sz="1400" b="1" dirty="0" smtClean="0"/>
            <a:t>L’industria </a:t>
          </a:r>
          <a:r>
            <a:rPr lang="it-IT" sz="1400" b="1" dirty="0" err="1" smtClean="0"/>
            <a:t>pastaria</a:t>
          </a:r>
          <a:r>
            <a:rPr lang="it-IT" sz="1400" b="1" dirty="0" smtClean="0"/>
            <a:t>, nella quale la Sicilia mantiene ancora insieme alla Liguria un primato a livello nazionale, è in contrazione, mentre le attività di panificazione vengono svolte prevalentemente in maniera tradizionale, seppur siano sorte realtà semi-industriali a carattere cooperativo e con una organizzazione di filiera, in grado di soddisfare anche le richieste della GDO. </a:t>
          </a:r>
          <a:endParaRPr lang="it-IT" sz="1400" b="1" dirty="0"/>
        </a:p>
      </dgm:t>
    </dgm:pt>
    <dgm:pt modelId="{D9EE88F1-DB88-453B-B4B6-D21AF2DD04C5}" type="parTrans" cxnId="{DE8F661B-E803-47AF-B333-C5EAF3242853}">
      <dgm:prSet/>
      <dgm:spPr/>
      <dgm:t>
        <a:bodyPr/>
        <a:lstStyle/>
        <a:p>
          <a:endParaRPr lang="it-IT"/>
        </a:p>
      </dgm:t>
    </dgm:pt>
    <dgm:pt modelId="{3FB46B72-5D0B-476C-8D19-B6B7C32D310F}" type="sibTrans" cxnId="{DE8F661B-E803-47AF-B333-C5EAF3242853}">
      <dgm:prSet/>
      <dgm:spPr/>
      <dgm:t>
        <a:bodyPr/>
        <a:lstStyle/>
        <a:p>
          <a:endParaRPr lang="it-IT"/>
        </a:p>
      </dgm:t>
    </dgm:pt>
    <dgm:pt modelId="{3C0F0149-A11A-41E9-82D3-10CC425FD75E}" type="pres">
      <dgm:prSet presAssocID="{467BE8A8-5B1D-4A1B-B09B-471684FD5218}" presName="Name0" presStyleCnt="0">
        <dgm:presLayoutVars>
          <dgm:chPref val="1"/>
          <dgm:dir/>
          <dgm:animOne val="branch"/>
          <dgm:animLvl val="lvl"/>
          <dgm:resizeHandles/>
        </dgm:presLayoutVars>
      </dgm:prSet>
      <dgm:spPr/>
      <dgm:t>
        <a:bodyPr/>
        <a:lstStyle/>
        <a:p>
          <a:endParaRPr lang="it-IT"/>
        </a:p>
      </dgm:t>
    </dgm:pt>
    <dgm:pt modelId="{1759D02A-4441-4BFE-96B4-73E85F9D1825}" type="pres">
      <dgm:prSet presAssocID="{A23AD54C-9BFF-4775-9FF8-9F5DB2E9720E}" presName="vertOne" presStyleCnt="0"/>
      <dgm:spPr/>
    </dgm:pt>
    <dgm:pt modelId="{F71BC17D-EF2F-4081-891B-64299A8155E8}" type="pres">
      <dgm:prSet presAssocID="{A23AD54C-9BFF-4775-9FF8-9F5DB2E9720E}" presName="txOne" presStyleLbl="node0" presStyleIdx="0" presStyleCnt="2">
        <dgm:presLayoutVars>
          <dgm:chPref val="3"/>
        </dgm:presLayoutVars>
      </dgm:prSet>
      <dgm:spPr/>
      <dgm:t>
        <a:bodyPr/>
        <a:lstStyle/>
        <a:p>
          <a:endParaRPr lang="it-IT"/>
        </a:p>
      </dgm:t>
    </dgm:pt>
    <dgm:pt modelId="{405721BA-DEEE-4367-97F5-53BF0EC6D1A4}" type="pres">
      <dgm:prSet presAssocID="{A23AD54C-9BFF-4775-9FF8-9F5DB2E9720E}" presName="horzOne" presStyleCnt="0"/>
      <dgm:spPr/>
    </dgm:pt>
    <dgm:pt modelId="{4307888C-68B5-472D-814C-4C1A6C477ABA}" type="pres">
      <dgm:prSet presAssocID="{4FB62E2D-1879-4149-A4D2-D87152D11074}" presName="sibSpaceOne" presStyleCnt="0"/>
      <dgm:spPr/>
    </dgm:pt>
    <dgm:pt modelId="{8D0D4C09-3B6B-4AC9-8984-42319CDAB1CF}" type="pres">
      <dgm:prSet presAssocID="{859E7581-6461-4D7B-A78E-5C746953D48E}" presName="vertOne" presStyleCnt="0"/>
      <dgm:spPr/>
    </dgm:pt>
    <dgm:pt modelId="{91B60AE8-6EAB-416A-8F7D-19AF0DCB3FBF}" type="pres">
      <dgm:prSet presAssocID="{859E7581-6461-4D7B-A78E-5C746953D48E}" presName="txOne" presStyleLbl="node0" presStyleIdx="1" presStyleCnt="2">
        <dgm:presLayoutVars>
          <dgm:chPref val="3"/>
        </dgm:presLayoutVars>
      </dgm:prSet>
      <dgm:spPr/>
      <dgm:t>
        <a:bodyPr/>
        <a:lstStyle/>
        <a:p>
          <a:endParaRPr lang="it-IT"/>
        </a:p>
      </dgm:t>
    </dgm:pt>
    <dgm:pt modelId="{46AF5227-5902-47A6-9EEF-95955E58F7A2}" type="pres">
      <dgm:prSet presAssocID="{859E7581-6461-4D7B-A78E-5C746953D48E}" presName="horzOne" presStyleCnt="0"/>
      <dgm:spPr/>
    </dgm:pt>
  </dgm:ptLst>
  <dgm:cxnLst>
    <dgm:cxn modelId="{955509E4-B976-4B14-B207-11473D800665}" type="presOf" srcId="{859E7581-6461-4D7B-A78E-5C746953D48E}" destId="{91B60AE8-6EAB-416A-8F7D-19AF0DCB3FBF}" srcOrd="0" destOrd="0" presId="urn:microsoft.com/office/officeart/2005/8/layout/hierarchy4"/>
    <dgm:cxn modelId="{ABC752B3-8064-468E-A870-50FCF3D41651}" type="presOf" srcId="{A23AD54C-9BFF-4775-9FF8-9F5DB2E9720E}" destId="{F71BC17D-EF2F-4081-891B-64299A8155E8}" srcOrd="0" destOrd="0" presId="urn:microsoft.com/office/officeart/2005/8/layout/hierarchy4"/>
    <dgm:cxn modelId="{DE8F661B-E803-47AF-B333-C5EAF3242853}" srcId="{467BE8A8-5B1D-4A1B-B09B-471684FD5218}" destId="{859E7581-6461-4D7B-A78E-5C746953D48E}" srcOrd="1" destOrd="0" parTransId="{D9EE88F1-DB88-453B-B4B6-D21AF2DD04C5}" sibTransId="{3FB46B72-5D0B-476C-8D19-B6B7C32D310F}"/>
    <dgm:cxn modelId="{6994801B-0AB3-403D-92C7-4DB5041ABDE0}" srcId="{467BE8A8-5B1D-4A1B-B09B-471684FD5218}" destId="{A23AD54C-9BFF-4775-9FF8-9F5DB2E9720E}" srcOrd="0" destOrd="0" parTransId="{E6940A3D-B4EB-4CD0-85E1-B71AFC364B34}" sibTransId="{4FB62E2D-1879-4149-A4D2-D87152D11074}"/>
    <dgm:cxn modelId="{D88F0923-4573-4E2D-86E6-E79970025F35}" type="presOf" srcId="{467BE8A8-5B1D-4A1B-B09B-471684FD5218}" destId="{3C0F0149-A11A-41E9-82D3-10CC425FD75E}" srcOrd="0" destOrd="0" presId="urn:microsoft.com/office/officeart/2005/8/layout/hierarchy4"/>
    <dgm:cxn modelId="{8061D577-5CAE-453C-8444-A59657C4809F}" type="presParOf" srcId="{3C0F0149-A11A-41E9-82D3-10CC425FD75E}" destId="{1759D02A-4441-4BFE-96B4-73E85F9D1825}" srcOrd="0" destOrd="0" presId="urn:microsoft.com/office/officeart/2005/8/layout/hierarchy4"/>
    <dgm:cxn modelId="{37F3E72A-F983-4A9D-A070-CEA700CDC113}" type="presParOf" srcId="{1759D02A-4441-4BFE-96B4-73E85F9D1825}" destId="{F71BC17D-EF2F-4081-891B-64299A8155E8}" srcOrd="0" destOrd="0" presId="urn:microsoft.com/office/officeart/2005/8/layout/hierarchy4"/>
    <dgm:cxn modelId="{EFD4BED5-2E9D-4752-9802-322836006FCA}" type="presParOf" srcId="{1759D02A-4441-4BFE-96B4-73E85F9D1825}" destId="{405721BA-DEEE-4367-97F5-53BF0EC6D1A4}" srcOrd="1" destOrd="0" presId="urn:microsoft.com/office/officeart/2005/8/layout/hierarchy4"/>
    <dgm:cxn modelId="{4F774F2B-0FA0-4183-8954-99396E3CD91F}" type="presParOf" srcId="{3C0F0149-A11A-41E9-82D3-10CC425FD75E}" destId="{4307888C-68B5-472D-814C-4C1A6C477ABA}" srcOrd="1" destOrd="0" presId="urn:microsoft.com/office/officeart/2005/8/layout/hierarchy4"/>
    <dgm:cxn modelId="{5F10BD00-08D2-4BC4-BCCA-5E7AB19C4463}" type="presParOf" srcId="{3C0F0149-A11A-41E9-82D3-10CC425FD75E}" destId="{8D0D4C09-3B6B-4AC9-8984-42319CDAB1CF}" srcOrd="2" destOrd="0" presId="urn:microsoft.com/office/officeart/2005/8/layout/hierarchy4"/>
    <dgm:cxn modelId="{C8FB7EDA-FD43-4D12-8258-6B31862294ED}" type="presParOf" srcId="{8D0D4C09-3B6B-4AC9-8984-42319CDAB1CF}" destId="{91B60AE8-6EAB-416A-8F7D-19AF0DCB3FBF}" srcOrd="0" destOrd="0" presId="urn:microsoft.com/office/officeart/2005/8/layout/hierarchy4"/>
    <dgm:cxn modelId="{FC500228-3D1C-4A44-8559-FE977AC0806A}" type="presParOf" srcId="{8D0D4C09-3B6B-4AC9-8984-42319CDAB1CF}" destId="{46AF5227-5902-47A6-9EEF-95955E58F7A2}" srcOrd="1" destOrd="0" presId="urn:microsoft.com/office/officeart/2005/8/layout/hierarchy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smtClean="0">
              <a:effectLst>
                <a:outerShdw blurRad="38100" dist="38100" dir="2700000" algn="tl">
                  <a:srgbClr val="000000">
                    <a:alpha val="43137"/>
                  </a:srgbClr>
                </a:outerShdw>
              </a:effectLst>
            </a:rPr>
            <a:t>2. </a:t>
          </a:r>
          <a:r>
            <a:rPr lang="it-IT" sz="1400" b="1" dirty="0" smtClean="0">
              <a:effectLst>
                <a:outerShdw blurRad="38100" dist="38100" dir="2700000" algn="tl">
                  <a:srgbClr val="000000">
                    <a:alpha val="43137"/>
                  </a:srgbClr>
                </a:outerShdw>
              </a:effectLst>
            </a:rPr>
            <a:t>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7598FF95-E838-4052-801B-849A7ABBDB3F}" type="presOf" srcId="{E4C7AF03-E2BD-4E48-8DAB-C1261D3D7EA9}" destId="{21D380AD-5D38-4835-9FB5-615E5454C686}" srcOrd="1" destOrd="0" presId="urn:microsoft.com/office/officeart/2005/8/layout/list1"/>
    <dgm:cxn modelId="{939572AF-8DAD-4E4F-A511-50FA8A3F15CB}"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70E6D0CD-0E34-4FBD-8313-E269AEC07E8F}" type="presOf" srcId="{E4C7AF03-E2BD-4E48-8DAB-C1261D3D7EA9}" destId="{03DB856F-DE91-4CA0-AD05-B356DE21BFDC}" srcOrd="0" destOrd="0" presId="urn:microsoft.com/office/officeart/2005/8/layout/list1"/>
    <dgm:cxn modelId="{03413416-4E8A-4E5F-8C34-69625B76130D}" type="presParOf" srcId="{C08F212E-D010-4B1B-884C-243E8BB88BD2}" destId="{A042C0D5-6636-40E8-83EA-703099528EDB}" srcOrd="0" destOrd="0" presId="urn:microsoft.com/office/officeart/2005/8/layout/list1"/>
    <dgm:cxn modelId="{14AF1905-65A2-46E6-9F25-623346B17C3D}" type="presParOf" srcId="{A042C0D5-6636-40E8-83EA-703099528EDB}" destId="{03DB856F-DE91-4CA0-AD05-B356DE21BFDC}" srcOrd="0" destOrd="0" presId="urn:microsoft.com/office/officeart/2005/8/layout/list1"/>
    <dgm:cxn modelId="{E47A3831-C117-4A5A-AB3A-083C5B87E7CB}" type="presParOf" srcId="{A042C0D5-6636-40E8-83EA-703099528EDB}" destId="{21D380AD-5D38-4835-9FB5-615E5454C686}" srcOrd="1" destOrd="0" presId="urn:microsoft.com/office/officeart/2005/8/layout/list1"/>
    <dgm:cxn modelId="{CBB161F0-DCD5-4AB6-A46A-C2C1EF2E8800}" type="presParOf" srcId="{C08F212E-D010-4B1B-884C-243E8BB88BD2}" destId="{E77B3B8A-36B6-4AF7-9D59-DF889FA8E07C}" srcOrd="1" destOrd="0" presId="urn:microsoft.com/office/officeart/2005/8/layout/list1"/>
    <dgm:cxn modelId="{867F2C41-FFBC-4B0F-BFAF-FBB8E0164E40}"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Il sistema delle competenze produttive </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4709A603-1F09-4636-AB4A-CC38BBCB90DD}" type="presOf" srcId="{9AF403A6-2C5C-4F1B-B787-47496D3DBC71}" destId="{639FA514-32E4-4E31-8688-3C040A3F30E9}" srcOrd="0" destOrd="0" presId="urn:microsoft.com/office/officeart/2005/8/layout/chevronAccent+Icon"/>
    <dgm:cxn modelId="{EA3B7A87-EC60-4AEA-ADF4-C17001257A88}" type="presOf" srcId="{72D59079-C521-4525-81A4-701D931A8233}" destId="{9CE9EFE3-4E69-404A-8A99-59388A9E3922}" srcOrd="0" destOrd="0" presId="urn:microsoft.com/office/officeart/2005/8/layout/chevronAccent+Icon"/>
    <dgm:cxn modelId="{B9C81CFD-6467-44BA-8FB2-2DCAC10681B7}" type="presParOf" srcId="{639FA514-32E4-4E31-8688-3C040A3F30E9}" destId="{F100BA9B-D4E3-421F-B5D8-42E4C50A115C}" srcOrd="0" destOrd="0" presId="urn:microsoft.com/office/officeart/2005/8/layout/chevronAccent+Icon"/>
    <dgm:cxn modelId="{A9C74133-F0CC-4BE9-ACB1-6607C867F695}" type="presParOf" srcId="{F100BA9B-D4E3-421F-B5D8-42E4C50A115C}" destId="{51AD98A5-0898-43D1-8FB1-9AA58104A73C}" srcOrd="0" destOrd="0" presId="urn:microsoft.com/office/officeart/2005/8/layout/chevronAccent+Icon"/>
    <dgm:cxn modelId="{E79EAC0B-1253-4886-82D1-BF6ED32F5ABB}"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8374DABE-F22F-4934-BD0B-BA8CE7285C1A}" type="doc">
      <dgm:prSet loTypeId="urn:microsoft.com/office/officeart/2005/8/layout/hList6" loCatId="list" qsTypeId="urn:microsoft.com/office/officeart/2005/8/quickstyle/simple1" qsCatId="simple" csTypeId="urn:microsoft.com/office/officeart/2005/8/colors/accent6_1" csCatId="accent6" phldr="1"/>
      <dgm:spPr/>
      <dgm:t>
        <a:bodyPr/>
        <a:lstStyle/>
        <a:p>
          <a:endParaRPr lang="it-IT"/>
        </a:p>
      </dgm:t>
    </dgm:pt>
    <dgm:pt modelId="{F532D672-BFEC-48F3-A6AE-35418BCAB79E}">
      <dgm:prSet custT="1"/>
      <dgm:spPr/>
      <dgm:t>
        <a:bodyPr/>
        <a:lstStyle/>
        <a:p>
          <a:pPr algn="just" rtl="0"/>
          <a:r>
            <a:rPr lang="it-IT" sz="1400" b="1" dirty="0" smtClean="0">
              <a:latin typeface="+mj-lt"/>
            </a:rPr>
            <a:t>Comparto Sementiero</a:t>
          </a:r>
          <a:r>
            <a:rPr lang="it-IT" sz="1400" dirty="0" smtClean="0">
              <a:latin typeface="+mj-lt"/>
            </a:rPr>
            <a:t>, pur svolgendo un ruolo importante per la produzione di grano da seme a livello nazionale, soffre anch’esso di un grado si propensione all’innovazione insufficiente; basti pensare che una sola azienda svolge attività di R&amp;S in collaborazione con un centro di ricerca specializzato.</a:t>
          </a:r>
          <a:endParaRPr lang="it-IT" sz="1400" b="0" dirty="0">
            <a:latin typeface="+mj-lt"/>
          </a:endParaRPr>
        </a:p>
      </dgm:t>
    </dgm:pt>
    <dgm:pt modelId="{71DA7184-C23A-4B9E-AB5B-A12A8BB66ACF}" type="parTrans" cxnId="{9F557F6B-FBCC-46F0-A9E1-1914432BCA66}">
      <dgm:prSet/>
      <dgm:spPr/>
      <dgm:t>
        <a:bodyPr/>
        <a:lstStyle/>
        <a:p>
          <a:endParaRPr lang="it-IT"/>
        </a:p>
      </dgm:t>
    </dgm:pt>
    <dgm:pt modelId="{232DAFE6-3281-4F40-B99D-7ABC7239B785}" type="sibTrans" cxnId="{9F557F6B-FBCC-46F0-A9E1-1914432BCA66}">
      <dgm:prSet/>
      <dgm:spPr/>
      <dgm:t>
        <a:bodyPr/>
        <a:lstStyle/>
        <a:p>
          <a:endParaRPr lang="it-IT"/>
        </a:p>
      </dgm:t>
    </dgm:pt>
    <dgm:pt modelId="{3CC82234-96D6-44EF-9202-02E594BD9BA5}">
      <dgm:prSet custT="1"/>
      <dgm:spPr/>
      <dgm:t>
        <a:bodyPr/>
        <a:lstStyle/>
        <a:p>
          <a:pPr algn="just" rtl="0"/>
          <a:r>
            <a:rPr lang="it-IT" sz="1400" b="1" dirty="0" smtClean="0">
              <a:latin typeface="+mj-lt"/>
            </a:rPr>
            <a:t>L’industria ittica </a:t>
          </a:r>
          <a:r>
            <a:rPr lang="it-IT" sz="1400" dirty="0" smtClean="0">
              <a:latin typeface="+mj-lt"/>
            </a:rPr>
            <a:t>svolge un ruolo di primaria importanza tanto dal lato della produzione di pesce (pescato o d’allevamento) quanto sul versante della trasformazione, lavorazione e commercializzazione di prodotti ittici. </a:t>
          </a:r>
          <a:endParaRPr lang="it-IT" sz="1400" dirty="0">
            <a:latin typeface="+mj-lt"/>
          </a:endParaRPr>
        </a:p>
      </dgm:t>
    </dgm:pt>
    <dgm:pt modelId="{CFAB1FB1-6B1F-4BB4-A531-C5F0B587B607}" type="parTrans" cxnId="{E65F12FB-57E8-4799-A21E-04C0E24A5137}">
      <dgm:prSet/>
      <dgm:spPr/>
      <dgm:t>
        <a:bodyPr/>
        <a:lstStyle/>
        <a:p>
          <a:endParaRPr lang="it-IT"/>
        </a:p>
      </dgm:t>
    </dgm:pt>
    <dgm:pt modelId="{E87F6B99-EE7E-43F9-BCE6-70664E63582E}" type="sibTrans" cxnId="{E65F12FB-57E8-4799-A21E-04C0E24A5137}">
      <dgm:prSet/>
      <dgm:spPr/>
      <dgm:t>
        <a:bodyPr/>
        <a:lstStyle/>
        <a:p>
          <a:endParaRPr lang="it-IT"/>
        </a:p>
      </dgm:t>
    </dgm:pt>
    <dgm:pt modelId="{890AC7D0-7137-4B62-B770-83264F204616}" type="pres">
      <dgm:prSet presAssocID="{8374DABE-F22F-4934-BD0B-BA8CE7285C1A}" presName="Name0" presStyleCnt="0">
        <dgm:presLayoutVars>
          <dgm:dir/>
          <dgm:resizeHandles val="exact"/>
        </dgm:presLayoutVars>
      </dgm:prSet>
      <dgm:spPr/>
      <dgm:t>
        <a:bodyPr/>
        <a:lstStyle/>
        <a:p>
          <a:endParaRPr lang="it-IT"/>
        </a:p>
      </dgm:t>
    </dgm:pt>
    <dgm:pt modelId="{4A6A473D-845F-45FF-A2E4-150BE8D150A1}" type="pres">
      <dgm:prSet presAssocID="{F532D672-BFEC-48F3-A6AE-35418BCAB79E}" presName="node" presStyleLbl="node1" presStyleIdx="0" presStyleCnt="2">
        <dgm:presLayoutVars>
          <dgm:bulletEnabled val="1"/>
        </dgm:presLayoutVars>
      </dgm:prSet>
      <dgm:spPr/>
      <dgm:t>
        <a:bodyPr/>
        <a:lstStyle/>
        <a:p>
          <a:endParaRPr lang="it-IT"/>
        </a:p>
      </dgm:t>
    </dgm:pt>
    <dgm:pt modelId="{D17852C0-2B67-4ED0-8EA1-25AA8C16EAD4}" type="pres">
      <dgm:prSet presAssocID="{232DAFE6-3281-4F40-B99D-7ABC7239B785}" presName="sibTrans" presStyleCnt="0"/>
      <dgm:spPr/>
    </dgm:pt>
    <dgm:pt modelId="{48683AEC-4900-4CBA-8549-0949C69E7366}" type="pres">
      <dgm:prSet presAssocID="{3CC82234-96D6-44EF-9202-02E594BD9BA5}" presName="node" presStyleLbl="node1" presStyleIdx="1" presStyleCnt="2">
        <dgm:presLayoutVars>
          <dgm:bulletEnabled val="1"/>
        </dgm:presLayoutVars>
      </dgm:prSet>
      <dgm:spPr/>
      <dgm:t>
        <a:bodyPr/>
        <a:lstStyle/>
        <a:p>
          <a:endParaRPr lang="it-IT"/>
        </a:p>
      </dgm:t>
    </dgm:pt>
  </dgm:ptLst>
  <dgm:cxnLst>
    <dgm:cxn modelId="{E65F12FB-57E8-4799-A21E-04C0E24A5137}" srcId="{8374DABE-F22F-4934-BD0B-BA8CE7285C1A}" destId="{3CC82234-96D6-44EF-9202-02E594BD9BA5}" srcOrd="1" destOrd="0" parTransId="{CFAB1FB1-6B1F-4BB4-A531-C5F0B587B607}" sibTransId="{E87F6B99-EE7E-43F9-BCE6-70664E63582E}"/>
    <dgm:cxn modelId="{B24F7008-F2F3-4B53-A475-430EE3AC51D6}" type="presOf" srcId="{F532D672-BFEC-48F3-A6AE-35418BCAB79E}" destId="{4A6A473D-845F-45FF-A2E4-150BE8D150A1}" srcOrd="0" destOrd="0" presId="urn:microsoft.com/office/officeart/2005/8/layout/hList6"/>
    <dgm:cxn modelId="{DC29C5F4-137A-4A91-90E4-43D8307ADF0D}" type="presOf" srcId="{3CC82234-96D6-44EF-9202-02E594BD9BA5}" destId="{48683AEC-4900-4CBA-8549-0949C69E7366}" srcOrd="0" destOrd="0" presId="urn:microsoft.com/office/officeart/2005/8/layout/hList6"/>
    <dgm:cxn modelId="{72B6F7FE-A0FB-47FC-AAB6-F08984BB18BA}" type="presOf" srcId="{8374DABE-F22F-4934-BD0B-BA8CE7285C1A}" destId="{890AC7D0-7137-4B62-B770-83264F204616}" srcOrd="0" destOrd="0" presId="urn:microsoft.com/office/officeart/2005/8/layout/hList6"/>
    <dgm:cxn modelId="{9F557F6B-FBCC-46F0-A9E1-1914432BCA66}" srcId="{8374DABE-F22F-4934-BD0B-BA8CE7285C1A}" destId="{F532D672-BFEC-48F3-A6AE-35418BCAB79E}" srcOrd="0" destOrd="0" parTransId="{71DA7184-C23A-4B9E-AB5B-A12A8BB66ACF}" sibTransId="{232DAFE6-3281-4F40-B99D-7ABC7239B785}"/>
    <dgm:cxn modelId="{806A4DFB-5A6A-46AF-8EA1-7227F71B4B4B}" type="presParOf" srcId="{890AC7D0-7137-4B62-B770-83264F204616}" destId="{4A6A473D-845F-45FF-A2E4-150BE8D150A1}" srcOrd="0" destOrd="0" presId="urn:microsoft.com/office/officeart/2005/8/layout/hList6"/>
    <dgm:cxn modelId="{C72EE42B-AA0C-481F-9560-D67CB60AFBB7}" type="presParOf" srcId="{890AC7D0-7137-4B62-B770-83264F204616}" destId="{D17852C0-2B67-4ED0-8EA1-25AA8C16EAD4}" srcOrd="1" destOrd="0" presId="urn:microsoft.com/office/officeart/2005/8/layout/hList6"/>
    <dgm:cxn modelId="{233AF378-81BA-45FE-845B-066D5AFC912C}" type="presParOf" srcId="{890AC7D0-7137-4B62-B770-83264F204616}" destId="{48683AEC-4900-4CBA-8549-0949C69E7366}" srcOrd="2"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67232A35-49B5-496C-B249-D103E6818C1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it-IT"/>
        </a:p>
      </dgm:t>
    </dgm:pt>
    <dgm:pt modelId="{12F23730-1957-4F89-AFA0-05603A7177A1}">
      <dgm:prSet custT="1"/>
      <dgm:spPr/>
      <dgm:t>
        <a:bodyPr/>
        <a:lstStyle/>
        <a:p>
          <a:pPr algn="just" rtl="0"/>
          <a:r>
            <a:rPr lang="it-IT" sz="1400" b="1" dirty="0" smtClean="0"/>
            <a:t>1. </a:t>
          </a:r>
          <a:r>
            <a:rPr lang="it-IT" sz="1400" dirty="0" smtClean="0"/>
            <a:t>Il rafforzamento della </a:t>
          </a:r>
          <a:r>
            <a:rPr lang="it-IT" sz="1400" b="1" dirty="0" smtClean="0"/>
            <a:t>qualità</a:t>
          </a:r>
          <a:r>
            <a:rPr lang="it-IT" sz="1400" dirty="0" smtClean="0"/>
            <a:t> e </a:t>
          </a:r>
          <a:r>
            <a:rPr lang="it-IT" sz="1400" b="1" dirty="0" smtClean="0"/>
            <a:t>salubrità</a:t>
          </a:r>
          <a:r>
            <a:rPr lang="it-IT" sz="1400" dirty="0" smtClean="0"/>
            <a:t> delle colture è un trend ormai consolidato che consentirà di orientare verso nicchie di mercato più redditizie le produzioni regionali, che, a livello di prezzo, non possono di certo competere con la grande maggioranza dei competitors attivi sui mercati internazionali. In questo senso la ricerca va orientata rispetto alle specificità regionali. </a:t>
          </a:r>
        </a:p>
        <a:p>
          <a:pPr algn="just" rtl="0"/>
          <a:endParaRPr lang="it-IT" sz="1400" dirty="0"/>
        </a:p>
      </dgm:t>
    </dgm:pt>
    <dgm:pt modelId="{47FA92C1-B82F-4A4A-8255-B2BC6D9A10E5}" type="parTrans" cxnId="{DD70D31C-7994-4B33-B632-401FD65561FE}">
      <dgm:prSet/>
      <dgm:spPr/>
      <dgm:t>
        <a:bodyPr/>
        <a:lstStyle/>
        <a:p>
          <a:endParaRPr lang="it-IT"/>
        </a:p>
      </dgm:t>
    </dgm:pt>
    <dgm:pt modelId="{F2E97BA5-A1FA-41B1-AB05-F7F1C2F1FF3C}" type="sibTrans" cxnId="{DD70D31C-7994-4B33-B632-401FD65561FE}">
      <dgm:prSet/>
      <dgm:spPr/>
      <dgm:t>
        <a:bodyPr/>
        <a:lstStyle/>
        <a:p>
          <a:endParaRPr lang="it-IT"/>
        </a:p>
      </dgm:t>
    </dgm:pt>
    <dgm:pt modelId="{BD288A31-C7C9-4A27-9EF0-848CD831BE4B}">
      <dgm:prSet custT="1"/>
      <dgm:spPr/>
      <dgm:t>
        <a:bodyPr/>
        <a:lstStyle/>
        <a:p>
          <a:pPr algn="just" rtl="0"/>
          <a:r>
            <a:rPr lang="it-IT" sz="1400" b="1" dirty="0" smtClean="0"/>
            <a:t>2. </a:t>
          </a:r>
          <a:r>
            <a:rPr lang="it-IT" sz="1400" dirty="0" smtClean="0"/>
            <a:t>Il </a:t>
          </a:r>
          <a:r>
            <a:rPr lang="it-IT" sz="1400" b="1" dirty="0" smtClean="0"/>
            <a:t>diretto utilizzo delle produzioni primarie regionali </a:t>
          </a:r>
          <a:r>
            <a:rPr lang="it-IT" sz="1400" dirty="0" smtClean="0"/>
            <a:t>da parte del </a:t>
          </a:r>
          <a:r>
            <a:rPr lang="it-IT" sz="1400" b="1" dirty="0" smtClean="0"/>
            <a:t>sistema agroindustriale</a:t>
          </a:r>
          <a:r>
            <a:rPr lang="it-IT" sz="1400" dirty="0" smtClean="0"/>
            <a:t> siciliano potrebbe contribuire ad accrescere il valore aggiunto regionale, anche attraverso la valorizzazione del </a:t>
          </a:r>
          <a:r>
            <a:rPr lang="it-IT" sz="1400" i="1" dirty="0" smtClean="0"/>
            <a:t>made in </a:t>
          </a:r>
          <a:r>
            <a:rPr lang="it-IT" sz="1400" i="1" dirty="0" err="1" smtClean="0"/>
            <a:t>Sicily</a:t>
          </a:r>
          <a:r>
            <a:rPr lang="it-IT" sz="1400" dirty="0" smtClean="0"/>
            <a:t> </a:t>
          </a:r>
          <a:r>
            <a:rPr lang="it-IT" sz="1400" i="1" dirty="0" smtClean="0"/>
            <a:t>tout court </a:t>
          </a:r>
          <a:r>
            <a:rPr lang="it-IT" sz="1400" dirty="0" smtClean="0"/>
            <a:t>(</a:t>
          </a:r>
          <a:r>
            <a:rPr lang="it-IT" sz="1400" dirty="0" err="1" smtClean="0"/>
            <a:t>born</a:t>
          </a:r>
          <a:r>
            <a:rPr lang="it-IT" sz="1400" dirty="0" smtClean="0"/>
            <a:t> in </a:t>
          </a:r>
          <a:r>
            <a:rPr lang="it-IT" sz="1400" dirty="0" err="1" smtClean="0"/>
            <a:t>Sicily</a:t>
          </a:r>
          <a:r>
            <a:rPr lang="it-IT" sz="1400" dirty="0" smtClean="0"/>
            <a:t>, etc..), trainando pertanto le produzioni primarie (</a:t>
          </a:r>
          <a:r>
            <a:rPr lang="it-IT" sz="1400" i="1" dirty="0" err="1" smtClean="0"/>
            <a:t>farming</a:t>
          </a:r>
          <a:r>
            <a:rPr lang="it-IT" sz="1400" dirty="0" smtClean="0"/>
            <a:t>). </a:t>
          </a:r>
        </a:p>
        <a:p>
          <a:pPr algn="just" rtl="0"/>
          <a:endParaRPr lang="it-IT" sz="1400" dirty="0"/>
        </a:p>
      </dgm:t>
    </dgm:pt>
    <dgm:pt modelId="{89AD6AB3-78C3-4272-9D11-D8C28E29F537}" type="parTrans" cxnId="{D631EC72-9B2C-4071-A4BD-0A02CE10359C}">
      <dgm:prSet/>
      <dgm:spPr/>
      <dgm:t>
        <a:bodyPr/>
        <a:lstStyle/>
        <a:p>
          <a:endParaRPr lang="it-IT"/>
        </a:p>
      </dgm:t>
    </dgm:pt>
    <dgm:pt modelId="{87DF5EB8-2287-4C35-9F6F-CF4A413645C4}" type="sibTrans" cxnId="{D631EC72-9B2C-4071-A4BD-0A02CE10359C}">
      <dgm:prSet/>
      <dgm:spPr/>
      <dgm:t>
        <a:bodyPr/>
        <a:lstStyle/>
        <a:p>
          <a:endParaRPr lang="it-IT"/>
        </a:p>
      </dgm:t>
    </dgm:pt>
    <dgm:pt modelId="{8A401934-EBB9-4BA3-AE65-B4DC5B8B539B}">
      <dgm:prSet custT="1"/>
      <dgm:spPr/>
      <dgm:t>
        <a:bodyPr/>
        <a:lstStyle/>
        <a:p>
          <a:pPr algn="just" rtl="0"/>
          <a:r>
            <a:rPr lang="it-IT" sz="1400" b="1" dirty="0" smtClean="0"/>
            <a:t>3. R</a:t>
          </a:r>
          <a:r>
            <a:rPr lang="it-IT" sz="1400" dirty="0" smtClean="0"/>
            <a:t>ilevata la grande </a:t>
          </a:r>
          <a:r>
            <a:rPr lang="it-IT" sz="1400" b="1" dirty="0" smtClean="0"/>
            <a:t>importanza sociale oltre che economica del settore agricolo</a:t>
          </a:r>
          <a:r>
            <a:rPr lang="it-IT" sz="1400" dirty="0" smtClean="0"/>
            <a:t>, risulta utile investire sul miglioramento del rapporto di </a:t>
          </a:r>
          <a:r>
            <a:rPr lang="it-IT" sz="1400" b="1" dirty="0" smtClean="0"/>
            <a:t>eco-sostenibilità</a:t>
          </a:r>
          <a:r>
            <a:rPr lang="it-IT" sz="1400" dirty="0" smtClean="0"/>
            <a:t> nelle tre diverse componenti che entrano in gioco: ambientale, sociale ed economica.</a:t>
          </a:r>
          <a:endParaRPr lang="it-IT" sz="1400" dirty="0"/>
        </a:p>
      </dgm:t>
    </dgm:pt>
    <dgm:pt modelId="{6BEB6B9D-B445-4FEF-B5CE-360C1878669E}" type="parTrans" cxnId="{EBFAD7A6-D226-4A47-BD29-C58ECF8E8123}">
      <dgm:prSet/>
      <dgm:spPr/>
      <dgm:t>
        <a:bodyPr/>
        <a:lstStyle/>
        <a:p>
          <a:endParaRPr lang="it-IT"/>
        </a:p>
      </dgm:t>
    </dgm:pt>
    <dgm:pt modelId="{C4213FE7-0AD4-4214-A123-F898688DBAE5}" type="sibTrans" cxnId="{EBFAD7A6-D226-4A47-BD29-C58ECF8E8123}">
      <dgm:prSet/>
      <dgm:spPr/>
      <dgm:t>
        <a:bodyPr/>
        <a:lstStyle/>
        <a:p>
          <a:endParaRPr lang="it-IT"/>
        </a:p>
      </dgm:t>
    </dgm:pt>
    <dgm:pt modelId="{185F688C-A7FE-47D9-BEA6-AFAC341E49D3}">
      <dgm:prSet custT="1"/>
      <dgm:spPr/>
      <dgm:t>
        <a:bodyPr/>
        <a:lstStyle/>
        <a:p>
          <a:pPr algn="just" rtl="0"/>
          <a:r>
            <a:rPr lang="it-IT" sz="1400" b="1" dirty="0" smtClean="0"/>
            <a:t>4. Tutto l’agribusiness regionale </a:t>
          </a:r>
          <a:r>
            <a:rPr lang="it-IT" sz="1400" dirty="0" smtClean="0"/>
            <a:t>potrebbe essere potenziato attraverso innovazioni di prodotto e di processo, puntando sia su aspetti di natura tecnologica sia su ambiti organizzativi, volti al superamento delle principali criticità che hanno fortemente condizionato i processi di aggregazione e di crescita del tessuto produttivo regionale.</a:t>
          </a:r>
          <a:endParaRPr lang="it-IT" sz="1400" dirty="0"/>
        </a:p>
      </dgm:t>
    </dgm:pt>
    <dgm:pt modelId="{940D76E2-81C9-485C-9D49-8C5492C882DE}" type="parTrans" cxnId="{8403DF0C-47BE-426D-AD5D-522171359CD0}">
      <dgm:prSet/>
      <dgm:spPr/>
      <dgm:t>
        <a:bodyPr/>
        <a:lstStyle/>
        <a:p>
          <a:endParaRPr lang="it-IT"/>
        </a:p>
      </dgm:t>
    </dgm:pt>
    <dgm:pt modelId="{21E76535-6962-49CE-AB20-7E8BC067E3F8}" type="sibTrans" cxnId="{8403DF0C-47BE-426D-AD5D-522171359CD0}">
      <dgm:prSet/>
      <dgm:spPr/>
      <dgm:t>
        <a:bodyPr/>
        <a:lstStyle/>
        <a:p>
          <a:endParaRPr lang="it-IT"/>
        </a:p>
      </dgm:t>
    </dgm:pt>
    <dgm:pt modelId="{51BC21CD-3743-4E15-961A-764DF92E5F1F}">
      <dgm:prSet custT="1"/>
      <dgm:spPr/>
      <dgm:t>
        <a:bodyPr/>
        <a:lstStyle/>
        <a:p>
          <a:pPr algn="just" rtl="0"/>
          <a:r>
            <a:rPr lang="it-IT" sz="1400" b="1" dirty="0" smtClean="0"/>
            <a:t>5</a:t>
          </a:r>
          <a:r>
            <a:rPr lang="it-IT" sz="1400" dirty="0" smtClean="0"/>
            <a:t>. </a:t>
          </a:r>
          <a:r>
            <a:rPr lang="it-IT" sz="1400" b="1" dirty="0" smtClean="0"/>
            <a:t>Lo sviluppo di nuove produzioni o la riconversione di produzioni esistent</a:t>
          </a:r>
          <a:r>
            <a:rPr lang="it-IT" sz="1400" dirty="0" smtClean="0"/>
            <a:t>i potrebbe essere sostenuto con azioni strategiche specifiche in un’ottica di creazione di nuovi prodotti </a:t>
          </a:r>
          <a:r>
            <a:rPr lang="it-IT" sz="1400" i="1" dirty="0" smtClean="0"/>
            <a:t>non food</a:t>
          </a:r>
          <a:r>
            <a:rPr lang="it-IT" sz="1400" dirty="0" smtClean="0"/>
            <a:t>, legati alla valorizzazione degli scarti di produzione o della catena distributiva alimentare o connessi all’introduzione di nuovi materiali ottenuti da biomasse agricole in ambiti applicativi industriali diversificati </a:t>
          </a:r>
          <a:endParaRPr lang="it-IT" sz="1400" dirty="0"/>
        </a:p>
      </dgm:t>
    </dgm:pt>
    <dgm:pt modelId="{B2E98F2E-ACA2-4D1A-A67D-447CF9E27391}" type="parTrans" cxnId="{EFE7365E-2775-4EA0-9BF7-26AC0C4125E8}">
      <dgm:prSet/>
      <dgm:spPr/>
      <dgm:t>
        <a:bodyPr/>
        <a:lstStyle/>
        <a:p>
          <a:endParaRPr lang="it-IT"/>
        </a:p>
      </dgm:t>
    </dgm:pt>
    <dgm:pt modelId="{25CD6D67-C61D-4480-8373-1D2F2623A50B}" type="sibTrans" cxnId="{EFE7365E-2775-4EA0-9BF7-26AC0C4125E8}">
      <dgm:prSet/>
      <dgm:spPr/>
      <dgm:t>
        <a:bodyPr/>
        <a:lstStyle/>
        <a:p>
          <a:endParaRPr lang="it-IT"/>
        </a:p>
      </dgm:t>
    </dgm:pt>
    <dgm:pt modelId="{119692B2-E0A4-4028-A79E-2C9A0AC9424F}" type="pres">
      <dgm:prSet presAssocID="{67232A35-49B5-496C-B249-D103E6818C13}" presName="vert0" presStyleCnt="0">
        <dgm:presLayoutVars>
          <dgm:dir/>
          <dgm:animOne val="branch"/>
          <dgm:animLvl val="lvl"/>
        </dgm:presLayoutVars>
      </dgm:prSet>
      <dgm:spPr/>
      <dgm:t>
        <a:bodyPr/>
        <a:lstStyle/>
        <a:p>
          <a:endParaRPr lang="it-IT"/>
        </a:p>
      </dgm:t>
    </dgm:pt>
    <dgm:pt modelId="{C5C2B630-6860-4C11-8542-B8864EAEC2BC}" type="pres">
      <dgm:prSet presAssocID="{12F23730-1957-4F89-AFA0-05603A7177A1}" presName="thickLine" presStyleLbl="alignNode1" presStyleIdx="0" presStyleCnt="5"/>
      <dgm:spPr/>
    </dgm:pt>
    <dgm:pt modelId="{E2A8D15D-F042-46AA-BA94-3F467A43DB43}" type="pres">
      <dgm:prSet presAssocID="{12F23730-1957-4F89-AFA0-05603A7177A1}" presName="horz1" presStyleCnt="0"/>
      <dgm:spPr/>
    </dgm:pt>
    <dgm:pt modelId="{DF4E1063-EEB8-48A6-8046-1A0FBEBEC9F3}" type="pres">
      <dgm:prSet presAssocID="{12F23730-1957-4F89-AFA0-05603A7177A1}" presName="tx1" presStyleLbl="revTx" presStyleIdx="0" presStyleCnt="5" custScaleY="37881"/>
      <dgm:spPr/>
      <dgm:t>
        <a:bodyPr/>
        <a:lstStyle/>
        <a:p>
          <a:endParaRPr lang="it-IT"/>
        </a:p>
      </dgm:t>
    </dgm:pt>
    <dgm:pt modelId="{C4FF5DCA-D42D-4506-8F38-E769EE135953}" type="pres">
      <dgm:prSet presAssocID="{12F23730-1957-4F89-AFA0-05603A7177A1}" presName="vert1" presStyleCnt="0"/>
      <dgm:spPr/>
    </dgm:pt>
    <dgm:pt modelId="{F3181680-AFA4-4861-B5FB-D6951885456A}" type="pres">
      <dgm:prSet presAssocID="{BD288A31-C7C9-4A27-9EF0-848CD831BE4B}" presName="thickLine" presStyleLbl="alignNode1" presStyleIdx="1" presStyleCnt="5"/>
      <dgm:spPr/>
    </dgm:pt>
    <dgm:pt modelId="{D7E9AA0C-9EB5-40CD-856C-03B07545830C}" type="pres">
      <dgm:prSet presAssocID="{BD288A31-C7C9-4A27-9EF0-848CD831BE4B}" presName="horz1" presStyleCnt="0"/>
      <dgm:spPr/>
    </dgm:pt>
    <dgm:pt modelId="{89EFA691-A438-4071-895C-6193377732E7}" type="pres">
      <dgm:prSet presAssocID="{BD288A31-C7C9-4A27-9EF0-848CD831BE4B}" presName="tx1" presStyleLbl="revTx" presStyleIdx="1" presStyleCnt="5" custScaleY="26157"/>
      <dgm:spPr/>
      <dgm:t>
        <a:bodyPr/>
        <a:lstStyle/>
        <a:p>
          <a:endParaRPr lang="it-IT"/>
        </a:p>
      </dgm:t>
    </dgm:pt>
    <dgm:pt modelId="{DFC35526-B157-4A0F-B31A-FE1735B8A215}" type="pres">
      <dgm:prSet presAssocID="{BD288A31-C7C9-4A27-9EF0-848CD831BE4B}" presName="vert1" presStyleCnt="0"/>
      <dgm:spPr/>
    </dgm:pt>
    <dgm:pt modelId="{C402BB96-23F7-4789-A736-AB50410073A1}" type="pres">
      <dgm:prSet presAssocID="{8A401934-EBB9-4BA3-AE65-B4DC5B8B539B}" presName="thickLine" presStyleLbl="alignNode1" presStyleIdx="2" presStyleCnt="5"/>
      <dgm:spPr/>
    </dgm:pt>
    <dgm:pt modelId="{6A8AA13A-E401-46C6-992F-EAA4BEF9B83C}" type="pres">
      <dgm:prSet presAssocID="{8A401934-EBB9-4BA3-AE65-B4DC5B8B539B}" presName="horz1" presStyleCnt="0"/>
      <dgm:spPr/>
    </dgm:pt>
    <dgm:pt modelId="{7F98ACE9-BCB6-4229-9EEF-0577DBA449DD}" type="pres">
      <dgm:prSet presAssocID="{8A401934-EBB9-4BA3-AE65-B4DC5B8B539B}" presName="tx1" presStyleLbl="revTx" presStyleIdx="2" presStyleCnt="5" custScaleY="23918"/>
      <dgm:spPr/>
      <dgm:t>
        <a:bodyPr/>
        <a:lstStyle/>
        <a:p>
          <a:endParaRPr lang="it-IT"/>
        </a:p>
      </dgm:t>
    </dgm:pt>
    <dgm:pt modelId="{0E52F0B3-08A2-4676-AB56-FF04079C0353}" type="pres">
      <dgm:prSet presAssocID="{8A401934-EBB9-4BA3-AE65-B4DC5B8B539B}" presName="vert1" presStyleCnt="0"/>
      <dgm:spPr/>
    </dgm:pt>
    <dgm:pt modelId="{6FAD5A49-CBB1-426F-B7D4-926AF44E120C}" type="pres">
      <dgm:prSet presAssocID="{185F688C-A7FE-47D9-BEA6-AFAC341E49D3}" presName="thickLine" presStyleLbl="alignNode1" presStyleIdx="3" presStyleCnt="5"/>
      <dgm:spPr/>
    </dgm:pt>
    <dgm:pt modelId="{811BE9EE-0ACB-4D91-A6A0-FBA8A34DBF0E}" type="pres">
      <dgm:prSet presAssocID="{185F688C-A7FE-47D9-BEA6-AFAC341E49D3}" presName="horz1" presStyleCnt="0"/>
      <dgm:spPr/>
    </dgm:pt>
    <dgm:pt modelId="{FB5ADB9F-D09A-49EF-A256-E038E58EFB16}" type="pres">
      <dgm:prSet presAssocID="{185F688C-A7FE-47D9-BEA6-AFAC341E49D3}" presName="tx1" presStyleLbl="revTx" presStyleIdx="3" presStyleCnt="5" custScaleY="31815"/>
      <dgm:spPr/>
      <dgm:t>
        <a:bodyPr/>
        <a:lstStyle/>
        <a:p>
          <a:endParaRPr lang="it-IT"/>
        </a:p>
      </dgm:t>
    </dgm:pt>
    <dgm:pt modelId="{779C6C71-9681-4EBE-AA76-E83B56AA5BF0}" type="pres">
      <dgm:prSet presAssocID="{185F688C-A7FE-47D9-BEA6-AFAC341E49D3}" presName="vert1" presStyleCnt="0"/>
      <dgm:spPr/>
    </dgm:pt>
    <dgm:pt modelId="{AD41E12E-1DF9-4174-8BBC-A43C82A52F62}" type="pres">
      <dgm:prSet presAssocID="{51BC21CD-3743-4E15-961A-764DF92E5F1F}" presName="thickLine" presStyleLbl="alignNode1" presStyleIdx="4" presStyleCnt="5"/>
      <dgm:spPr/>
    </dgm:pt>
    <dgm:pt modelId="{855097C7-77A6-4FD5-B946-31ADB47979AF}" type="pres">
      <dgm:prSet presAssocID="{51BC21CD-3743-4E15-961A-764DF92E5F1F}" presName="horz1" presStyleCnt="0"/>
      <dgm:spPr/>
    </dgm:pt>
    <dgm:pt modelId="{0955006D-E364-41DF-9809-1F9E5A5DA698}" type="pres">
      <dgm:prSet presAssocID="{51BC21CD-3743-4E15-961A-764DF92E5F1F}" presName="tx1" presStyleLbl="revTx" presStyleIdx="4" presStyleCnt="5" custScaleY="43389"/>
      <dgm:spPr/>
      <dgm:t>
        <a:bodyPr/>
        <a:lstStyle/>
        <a:p>
          <a:endParaRPr lang="it-IT"/>
        </a:p>
      </dgm:t>
    </dgm:pt>
    <dgm:pt modelId="{7FA5EE03-CF8C-43A4-B515-7A0D3D36C463}" type="pres">
      <dgm:prSet presAssocID="{51BC21CD-3743-4E15-961A-764DF92E5F1F}" presName="vert1" presStyleCnt="0"/>
      <dgm:spPr/>
    </dgm:pt>
  </dgm:ptLst>
  <dgm:cxnLst>
    <dgm:cxn modelId="{6CE5DEDF-19C9-4D94-BC44-4BC4E1D808BE}" type="presOf" srcId="{185F688C-A7FE-47D9-BEA6-AFAC341E49D3}" destId="{FB5ADB9F-D09A-49EF-A256-E038E58EFB16}" srcOrd="0" destOrd="0" presId="urn:microsoft.com/office/officeart/2008/layout/LinedList"/>
    <dgm:cxn modelId="{DD70D31C-7994-4B33-B632-401FD65561FE}" srcId="{67232A35-49B5-496C-B249-D103E6818C13}" destId="{12F23730-1957-4F89-AFA0-05603A7177A1}" srcOrd="0" destOrd="0" parTransId="{47FA92C1-B82F-4A4A-8255-B2BC6D9A10E5}" sibTransId="{F2E97BA5-A1FA-41B1-AB05-F7F1C2F1FF3C}"/>
    <dgm:cxn modelId="{D98FFFDB-24F0-4038-9175-57FD0646C479}" type="presOf" srcId="{12F23730-1957-4F89-AFA0-05603A7177A1}" destId="{DF4E1063-EEB8-48A6-8046-1A0FBEBEC9F3}" srcOrd="0" destOrd="0" presId="urn:microsoft.com/office/officeart/2008/layout/LinedList"/>
    <dgm:cxn modelId="{EBFAD7A6-D226-4A47-BD29-C58ECF8E8123}" srcId="{67232A35-49B5-496C-B249-D103E6818C13}" destId="{8A401934-EBB9-4BA3-AE65-B4DC5B8B539B}" srcOrd="2" destOrd="0" parTransId="{6BEB6B9D-B445-4FEF-B5CE-360C1878669E}" sibTransId="{C4213FE7-0AD4-4214-A123-F898688DBAE5}"/>
    <dgm:cxn modelId="{D631EC72-9B2C-4071-A4BD-0A02CE10359C}" srcId="{67232A35-49B5-496C-B249-D103E6818C13}" destId="{BD288A31-C7C9-4A27-9EF0-848CD831BE4B}" srcOrd="1" destOrd="0" parTransId="{89AD6AB3-78C3-4272-9D11-D8C28E29F537}" sibTransId="{87DF5EB8-2287-4C35-9F6F-CF4A413645C4}"/>
    <dgm:cxn modelId="{801E4217-1F0F-4543-A2CB-9D794F283275}" type="presOf" srcId="{51BC21CD-3743-4E15-961A-764DF92E5F1F}" destId="{0955006D-E364-41DF-9809-1F9E5A5DA698}" srcOrd="0" destOrd="0" presId="urn:microsoft.com/office/officeart/2008/layout/LinedList"/>
    <dgm:cxn modelId="{CBB80540-DADE-444F-8857-C4006BB86BE6}" type="presOf" srcId="{BD288A31-C7C9-4A27-9EF0-848CD831BE4B}" destId="{89EFA691-A438-4071-895C-6193377732E7}" srcOrd="0" destOrd="0" presId="urn:microsoft.com/office/officeart/2008/layout/LinedList"/>
    <dgm:cxn modelId="{8403DF0C-47BE-426D-AD5D-522171359CD0}" srcId="{67232A35-49B5-496C-B249-D103E6818C13}" destId="{185F688C-A7FE-47D9-BEA6-AFAC341E49D3}" srcOrd="3" destOrd="0" parTransId="{940D76E2-81C9-485C-9D49-8C5492C882DE}" sibTransId="{21E76535-6962-49CE-AB20-7E8BC067E3F8}"/>
    <dgm:cxn modelId="{EFE7365E-2775-4EA0-9BF7-26AC0C4125E8}" srcId="{67232A35-49B5-496C-B249-D103E6818C13}" destId="{51BC21CD-3743-4E15-961A-764DF92E5F1F}" srcOrd="4" destOrd="0" parTransId="{B2E98F2E-ACA2-4D1A-A67D-447CF9E27391}" sibTransId="{25CD6D67-C61D-4480-8373-1D2F2623A50B}"/>
    <dgm:cxn modelId="{1B67F1BC-E689-4D78-932B-B711153B6F8E}" type="presOf" srcId="{8A401934-EBB9-4BA3-AE65-B4DC5B8B539B}" destId="{7F98ACE9-BCB6-4229-9EEF-0577DBA449DD}" srcOrd="0" destOrd="0" presId="urn:microsoft.com/office/officeart/2008/layout/LinedList"/>
    <dgm:cxn modelId="{A853ED10-6DB9-40E9-8EEA-27D929B17154}" type="presOf" srcId="{67232A35-49B5-496C-B249-D103E6818C13}" destId="{119692B2-E0A4-4028-A79E-2C9A0AC9424F}" srcOrd="0" destOrd="0" presId="urn:microsoft.com/office/officeart/2008/layout/LinedList"/>
    <dgm:cxn modelId="{3ED4D806-3D56-435B-850C-667738CFF6FD}" type="presParOf" srcId="{119692B2-E0A4-4028-A79E-2C9A0AC9424F}" destId="{C5C2B630-6860-4C11-8542-B8864EAEC2BC}" srcOrd="0" destOrd="0" presId="urn:microsoft.com/office/officeart/2008/layout/LinedList"/>
    <dgm:cxn modelId="{A7DD6980-0394-44B2-B148-CAADB16E86FE}" type="presParOf" srcId="{119692B2-E0A4-4028-A79E-2C9A0AC9424F}" destId="{E2A8D15D-F042-46AA-BA94-3F467A43DB43}" srcOrd="1" destOrd="0" presId="urn:microsoft.com/office/officeart/2008/layout/LinedList"/>
    <dgm:cxn modelId="{3D84D9F5-27F3-4E02-A4CE-3362C39D610A}" type="presParOf" srcId="{E2A8D15D-F042-46AA-BA94-3F467A43DB43}" destId="{DF4E1063-EEB8-48A6-8046-1A0FBEBEC9F3}" srcOrd="0" destOrd="0" presId="urn:microsoft.com/office/officeart/2008/layout/LinedList"/>
    <dgm:cxn modelId="{D744A69A-613A-46CE-AD1B-A51E48214BAF}" type="presParOf" srcId="{E2A8D15D-F042-46AA-BA94-3F467A43DB43}" destId="{C4FF5DCA-D42D-4506-8F38-E769EE135953}" srcOrd="1" destOrd="0" presId="urn:microsoft.com/office/officeart/2008/layout/LinedList"/>
    <dgm:cxn modelId="{A5CD2A8F-5162-4C37-AF4A-4CC801545F40}" type="presParOf" srcId="{119692B2-E0A4-4028-A79E-2C9A0AC9424F}" destId="{F3181680-AFA4-4861-B5FB-D6951885456A}" srcOrd="2" destOrd="0" presId="urn:microsoft.com/office/officeart/2008/layout/LinedList"/>
    <dgm:cxn modelId="{BF207B58-0975-48A0-88D2-B623BAE997D7}" type="presParOf" srcId="{119692B2-E0A4-4028-A79E-2C9A0AC9424F}" destId="{D7E9AA0C-9EB5-40CD-856C-03B07545830C}" srcOrd="3" destOrd="0" presId="urn:microsoft.com/office/officeart/2008/layout/LinedList"/>
    <dgm:cxn modelId="{1C947A30-6717-4762-8A8A-218AF68C6450}" type="presParOf" srcId="{D7E9AA0C-9EB5-40CD-856C-03B07545830C}" destId="{89EFA691-A438-4071-895C-6193377732E7}" srcOrd="0" destOrd="0" presId="urn:microsoft.com/office/officeart/2008/layout/LinedList"/>
    <dgm:cxn modelId="{25213770-6144-44D5-819A-1FDF256B2B02}" type="presParOf" srcId="{D7E9AA0C-9EB5-40CD-856C-03B07545830C}" destId="{DFC35526-B157-4A0F-B31A-FE1735B8A215}" srcOrd="1" destOrd="0" presId="urn:microsoft.com/office/officeart/2008/layout/LinedList"/>
    <dgm:cxn modelId="{B1BCA21F-1CB0-4ECE-9ED8-8E6AD2E25E6E}" type="presParOf" srcId="{119692B2-E0A4-4028-A79E-2C9A0AC9424F}" destId="{C402BB96-23F7-4789-A736-AB50410073A1}" srcOrd="4" destOrd="0" presId="urn:microsoft.com/office/officeart/2008/layout/LinedList"/>
    <dgm:cxn modelId="{AE43421E-0411-4464-84E5-CF9B973405B5}" type="presParOf" srcId="{119692B2-E0A4-4028-A79E-2C9A0AC9424F}" destId="{6A8AA13A-E401-46C6-992F-EAA4BEF9B83C}" srcOrd="5" destOrd="0" presId="urn:microsoft.com/office/officeart/2008/layout/LinedList"/>
    <dgm:cxn modelId="{AB93232A-4FB8-42B2-A99A-E02B58EB9528}" type="presParOf" srcId="{6A8AA13A-E401-46C6-992F-EAA4BEF9B83C}" destId="{7F98ACE9-BCB6-4229-9EEF-0577DBA449DD}" srcOrd="0" destOrd="0" presId="urn:microsoft.com/office/officeart/2008/layout/LinedList"/>
    <dgm:cxn modelId="{B982A02E-23EA-4731-8F82-9344ABC5DC1B}" type="presParOf" srcId="{6A8AA13A-E401-46C6-992F-EAA4BEF9B83C}" destId="{0E52F0B3-08A2-4676-AB56-FF04079C0353}" srcOrd="1" destOrd="0" presId="urn:microsoft.com/office/officeart/2008/layout/LinedList"/>
    <dgm:cxn modelId="{7FB69FA8-7BBF-42EC-BA7D-B2CFACABCDB9}" type="presParOf" srcId="{119692B2-E0A4-4028-A79E-2C9A0AC9424F}" destId="{6FAD5A49-CBB1-426F-B7D4-926AF44E120C}" srcOrd="6" destOrd="0" presId="urn:microsoft.com/office/officeart/2008/layout/LinedList"/>
    <dgm:cxn modelId="{3C7F741B-0E90-4502-A960-840ED9FD4D12}" type="presParOf" srcId="{119692B2-E0A4-4028-A79E-2C9A0AC9424F}" destId="{811BE9EE-0ACB-4D91-A6A0-FBA8A34DBF0E}" srcOrd="7" destOrd="0" presId="urn:microsoft.com/office/officeart/2008/layout/LinedList"/>
    <dgm:cxn modelId="{43AB8584-B94A-4E9A-9520-E1244024D1D1}" type="presParOf" srcId="{811BE9EE-0ACB-4D91-A6A0-FBA8A34DBF0E}" destId="{FB5ADB9F-D09A-49EF-A256-E038E58EFB16}" srcOrd="0" destOrd="0" presId="urn:microsoft.com/office/officeart/2008/layout/LinedList"/>
    <dgm:cxn modelId="{4DD07778-174D-4F6A-B242-9AC0F6F28622}" type="presParOf" srcId="{811BE9EE-0ACB-4D91-A6A0-FBA8A34DBF0E}" destId="{779C6C71-9681-4EBE-AA76-E83B56AA5BF0}" srcOrd="1" destOrd="0" presId="urn:microsoft.com/office/officeart/2008/layout/LinedList"/>
    <dgm:cxn modelId="{03BB330C-8759-4CC8-B607-FE08F7399259}" type="presParOf" srcId="{119692B2-E0A4-4028-A79E-2C9A0AC9424F}" destId="{AD41E12E-1DF9-4174-8BBC-A43C82A52F62}" srcOrd="8" destOrd="0" presId="urn:microsoft.com/office/officeart/2008/layout/LinedList"/>
    <dgm:cxn modelId="{9D652361-7A5A-4D2B-9AD6-7CA0A33BEC16}" type="presParOf" srcId="{119692B2-E0A4-4028-A79E-2C9A0AC9424F}" destId="{855097C7-77A6-4FD5-B946-31ADB47979AF}" srcOrd="9" destOrd="0" presId="urn:microsoft.com/office/officeart/2008/layout/LinedList"/>
    <dgm:cxn modelId="{8F86E80B-3AD4-4C8D-922C-8BAC0E44FBE6}" type="presParOf" srcId="{855097C7-77A6-4FD5-B946-31ADB47979AF}" destId="{0955006D-E364-41DF-9809-1F9E5A5DA698}" srcOrd="0" destOrd="0" presId="urn:microsoft.com/office/officeart/2008/layout/LinedList"/>
    <dgm:cxn modelId="{C9320890-630E-4D16-A210-5C6683128AF8}" type="presParOf" srcId="{855097C7-77A6-4FD5-B946-31ADB47979AF}" destId="{7FA5EE03-CF8C-43A4-B515-7A0D3D36C4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200" b="1" dirty="0" smtClean="0">
              <a:effectLst>
                <a:outerShdw blurRad="38100" dist="38100" dir="2700000" algn="tl">
                  <a:srgbClr val="000000">
                    <a:alpha val="43137"/>
                  </a:srgbClr>
                </a:outerShdw>
              </a:effectLst>
            </a:rPr>
            <a:t>Sistema delle KETs</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FEEBFA36-ED03-489C-A96F-51C003032C44}" type="presOf" srcId="{E4C7AF03-E2BD-4E48-8DAB-C1261D3D7EA9}" destId="{21D380AD-5D38-4835-9FB5-615E5454C686}" srcOrd="1" destOrd="0" presId="urn:microsoft.com/office/officeart/2005/8/layout/list1"/>
    <dgm:cxn modelId="{A1109F1B-9511-407C-A576-D15E9089A40F}" type="presOf" srcId="{E4C7AF03-E2BD-4E48-8DAB-C1261D3D7EA9}" destId="{03DB856F-DE91-4CA0-AD05-B356DE21BFDC}" srcOrd="0" destOrd="0" presId="urn:microsoft.com/office/officeart/2005/8/layout/list1"/>
    <dgm:cxn modelId="{7F4AFC1F-70F7-44E3-9444-E731458E1B20}"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BAEB1844-FF74-4138-BABF-4A7A1A64A27F}" type="presParOf" srcId="{C08F212E-D010-4B1B-884C-243E8BB88BD2}" destId="{A042C0D5-6636-40E8-83EA-703099528EDB}" srcOrd="0" destOrd="0" presId="urn:microsoft.com/office/officeart/2005/8/layout/list1"/>
    <dgm:cxn modelId="{AF632805-6815-43B1-9173-60DD3213E5CF}" type="presParOf" srcId="{A042C0D5-6636-40E8-83EA-703099528EDB}" destId="{03DB856F-DE91-4CA0-AD05-B356DE21BFDC}" srcOrd="0" destOrd="0" presId="urn:microsoft.com/office/officeart/2005/8/layout/list1"/>
    <dgm:cxn modelId="{FBE29C05-5155-48BA-8939-50F958961C1A}" type="presParOf" srcId="{A042C0D5-6636-40E8-83EA-703099528EDB}" destId="{21D380AD-5D38-4835-9FB5-615E5454C686}" srcOrd="1" destOrd="0" presId="urn:microsoft.com/office/officeart/2005/8/layout/list1"/>
    <dgm:cxn modelId="{D9B68CE3-02BF-4A3E-BDE9-A08F46709962}" type="presParOf" srcId="{C08F212E-D010-4B1B-884C-243E8BB88BD2}" destId="{E77B3B8A-36B6-4AF7-9D59-DF889FA8E07C}" srcOrd="1" destOrd="0" presId="urn:microsoft.com/office/officeart/2005/8/layout/list1"/>
    <dgm:cxn modelId="{7ABD481F-8E08-4D31-878F-64DC1EA92578}"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Ruolo dell’innovazione sociale</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42997"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EB328112-F888-4262-B2FE-7EDE91079319}" type="presOf" srcId="{E4C7AF03-E2BD-4E48-8DAB-C1261D3D7EA9}" destId="{21D380AD-5D38-4835-9FB5-615E5454C686}" srcOrd="1" destOrd="0" presId="urn:microsoft.com/office/officeart/2005/8/layout/list1"/>
    <dgm:cxn modelId="{9CF0B701-E850-4BF2-A9E9-045EF6068861}" type="presOf" srcId="{188FD03C-7D6A-4D29-8FCB-9C1383057E36}" destId="{C08F212E-D010-4B1B-884C-243E8BB88BD2}" srcOrd="0" destOrd="0" presId="urn:microsoft.com/office/officeart/2005/8/layout/list1"/>
    <dgm:cxn modelId="{992E9C0B-DF0C-403C-9021-A6979A9EDB51}"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3C855708-5506-49C4-9774-124B36D35DE5}" type="presParOf" srcId="{C08F212E-D010-4B1B-884C-243E8BB88BD2}" destId="{A042C0D5-6636-40E8-83EA-703099528EDB}" srcOrd="0" destOrd="0" presId="urn:microsoft.com/office/officeart/2005/8/layout/list1"/>
    <dgm:cxn modelId="{9E438FDA-4066-4FEF-BD7F-4D2048D08BF4}" type="presParOf" srcId="{A042C0D5-6636-40E8-83EA-703099528EDB}" destId="{03DB856F-DE91-4CA0-AD05-B356DE21BFDC}" srcOrd="0" destOrd="0" presId="urn:microsoft.com/office/officeart/2005/8/layout/list1"/>
    <dgm:cxn modelId="{B907ED17-2D94-4BD0-B17C-4801124341C4}" type="presParOf" srcId="{A042C0D5-6636-40E8-83EA-703099528EDB}" destId="{21D380AD-5D38-4835-9FB5-615E5454C686}" srcOrd="1" destOrd="0" presId="urn:microsoft.com/office/officeart/2005/8/layout/list1"/>
    <dgm:cxn modelId="{498DE84C-CB75-47A5-ADC4-478B43000E11}" type="presParOf" srcId="{C08F212E-D010-4B1B-884C-243E8BB88BD2}" destId="{E77B3B8A-36B6-4AF7-9D59-DF889FA8E07C}" srcOrd="1" destOrd="0" presId="urn:microsoft.com/office/officeart/2005/8/layout/list1"/>
    <dgm:cxn modelId="{363D3703-404D-4FC2-90AA-79524233439D}"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 Intersezione con altri ambiti tecnologici e produttivi</a:t>
          </a:r>
          <a:endParaRPr lang="it-IT" sz="1200" b="1"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4521A0F0-C05D-4D55-BABC-FF53D90C8349}" type="presOf" srcId="{E4C7AF03-E2BD-4E48-8DAB-C1261D3D7EA9}" destId="{03DB856F-DE91-4CA0-AD05-B356DE21BFDC}" srcOrd="0" destOrd="0" presId="urn:microsoft.com/office/officeart/2005/8/layout/list1"/>
    <dgm:cxn modelId="{66076F97-ED85-4598-B3C4-0D5440F3EE5E}" type="presOf" srcId="{188FD03C-7D6A-4D29-8FCB-9C1383057E36}" destId="{C08F212E-D010-4B1B-884C-243E8BB88BD2}" srcOrd="0" destOrd="0" presId="urn:microsoft.com/office/officeart/2005/8/layout/list1"/>
    <dgm:cxn modelId="{673A41A4-BC56-4048-AAE1-552BAF6AE318}"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F171FA67-FB45-481F-85D4-AF71E93BD59E}" type="presParOf" srcId="{C08F212E-D010-4B1B-884C-243E8BB88BD2}" destId="{A042C0D5-6636-40E8-83EA-703099528EDB}" srcOrd="0" destOrd="0" presId="urn:microsoft.com/office/officeart/2005/8/layout/list1"/>
    <dgm:cxn modelId="{3CA859C3-41E0-45A2-848E-E9783DDD1E1E}" type="presParOf" srcId="{A042C0D5-6636-40E8-83EA-703099528EDB}" destId="{03DB856F-DE91-4CA0-AD05-B356DE21BFDC}" srcOrd="0" destOrd="0" presId="urn:microsoft.com/office/officeart/2005/8/layout/list1"/>
    <dgm:cxn modelId="{F0E70D96-3757-4E33-80E4-1CB9A5853F05}" type="presParOf" srcId="{A042C0D5-6636-40E8-83EA-703099528EDB}" destId="{21D380AD-5D38-4835-9FB5-615E5454C686}" srcOrd="1" destOrd="0" presId="urn:microsoft.com/office/officeart/2005/8/layout/list1"/>
    <dgm:cxn modelId="{38BC24D7-C8BD-4B35-8577-232247C7DAEB}" type="presParOf" srcId="{C08F212E-D010-4B1B-884C-243E8BB88BD2}" destId="{E77B3B8A-36B6-4AF7-9D59-DF889FA8E07C}" srcOrd="1" destOrd="0" presId="urn:microsoft.com/office/officeart/2005/8/layout/list1"/>
    <dgm:cxn modelId="{77032864-6A24-4906-9CC8-4AC25550CE36}"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E0ED3B49-5A11-4D59-AE32-316830E82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21B9E105-4120-4931-9DED-1780A135430E}">
      <dgm:prSet phldrT="[Testo]" custT="1"/>
      <dgm:spPr/>
      <dgm:t>
        <a:bodyPr/>
        <a:lstStyle/>
        <a:p>
          <a:r>
            <a:rPr lang="it-IT" sz="2000" dirty="0" smtClean="0"/>
            <a:t>Impegni e scadenze</a:t>
          </a:r>
          <a:endParaRPr lang="it-IT" sz="2000" dirty="0"/>
        </a:p>
      </dgm:t>
    </dgm:pt>
    <dgm:pt modelId="{2AA545A5-64CB-422B-A8FF-59230265256D}" type="parTrans" cxnId="{99D6C6C3-887C-4B03-95D7-3134CD93B8D3}">
      <dgm:prSet/>
      <dgm:spPr/>
      <dgm:t>
        <a:bodyPr/>
        <a:lstStyle/>
        <a:p>
          <a:endParaRPr lang="it-IT" sz="2800"/>
        </a:p>
      </dgm:t>
    </dgm:pt>
    <dgm:pt modelId="{424A1DCB-DA84-4266-8F48-089C52AB9F7F}" type="sibTrans" cxnId="{99D6C6C3-887C-4B03-95D7-3134CD93B8D3}">
      <dgm:prSet/>
      <dgm:spPr/>
      <dgm:t>
        <a:bodyPr/>
        <a:lstStyle/>
        <a:p>
          <a:endParaRPr lang="it-IT" sz="2800"/>
        </a:p>
      </dgm:t>
    </dgm:pt>
    <dgm:pt modelId="{9AC02135-2974-4C19-8010-CE3C17B01F5F}">
      <dgm:prSet phldrT="[Testo]" custT="1"/>
      <dgm:spPr/>
      <dgm:t>
        <a:bodyPr/>
        <a:lstStyle/>
        <a:p>
          <a:r>
            <a:rPr lang="it-IT" sz="2800" dirty="0" smtClean="0"/>
            <a:t>Condivisione piano di lavoro </a:t>
          </a:r>
          <a:endParaRPr lang="it-IT" sz="2800" dirty="0"/>
        </a:p>
      </dgm:t>
    </dgm:pt>
    <dgm:pt modelId="{0AC746BA-0D67-450D-98DC-FDD762B0CE91}" type="parTrans" cxnId="{B3620282-C1E0-4524-8237-8F82AF3112EC}">
      <dgm:prSet/>
      <dgm:spPr/>
      <dgm:t>
        <a:bodyPr/>
        <a:lstStyle/>
        <a:p>
          <a:endParaRPr lang="it-IT" sz="2800"/>
        </a:p>
      </dgm:t>
    </dgm:pt>
    <dgm:pt modelId="{F59CF7C0-EA04-4357-8732-7FBB15CBCF87}" type="sibTrans" cxnId="{B3620282-C1E0-4524-8237-8F82AF3112EC}">
      <dgm:prSet/>
      <dgm:spPr/>
      <dgm:t>
        <a:bodyPr/>
        <a:lstStyle/>
        <a:p>
          <a:endParaRPr lang="it-IT" sz="2800"/>
        </a:p>
      </dgm:t>
    </dgm:pt>
    <dgm:pt modelId="{E51596C8-E472-4DC4-B223-8F0592DBD454}">
      <dgm:prSet phldrT="[Testo]" custT="1"/>
      <dgm:spPr/>
      <dgm:t>
        <a:bodyPr/>
        <a:lstStyle/>
        <a:p>
          <a:r>
            <a:rPr lang="it-IT" sz="2400" dirty="0" smtClean="0"/>
            <a:t>Format contributi </a:t>
          </a:r>
          <a:endParaRPr lang="it-IT" sz="2400" dirty="0"/>
        </a:p>
      </dgm:t>
    </dgm:pt>
    <dgm:pt modelId="{030957A7-C92B-4510-8D61-EF277EE39BBA}" type="parTrans" cxnId="{80358FFA-CDD6-400D-A452-6631FDAF80A8}">
      <dgm:prSet/>
      <dgm:spPr/>
      <dgm:t>
        <a:bodyPr/>
        <a:lstStyle/>
        <a:p>
          <a:endParaRPr lang="it-IT" sz="2800"/>
        </a:p>
      </dgm:t>
    </dgm:pt>
    <dgm:pt modelId="{5242C4EC-2912-4C8A-B63F-8B02EDD2B286}" type="sibTrans" cxnId="{80358FFA-CDD6-400D-A452-6631FDAF80A8}">
      <dgm:prSet/>
      <dgm:spPr/>
      <dgm:t>
        <a:bodyPr/>
        <a:lstStyle/>
        <a:p>
          <a:endParaRPr lang="it-IT" sz="2800"/>
        </a:p>
      </dgm:t>
    </dgm:pt>
    <dgm:pt modelId="{49BA2AC9-8961-4AAF-BCBF-4F09610E496A}">
      <dgm:prSet phldrT="[Testo]" custT="1"/>
      <dgm:spPr/>
      <dgm:t>
        <a:bodyPr/>
        <a:lstStyle/>
        <a:p>
          <a:r>
            <a:rPr lang="it-IT" sz="2800" dirty="0" smtClean="0"/>
            <a:t>Presentazione e chiarimenti per la compilazione del format</a:t>
          </a:r>
          <a:endParaRPr lang="it-IT" sz="2800" dirty="0"/>
        </a:p>
      </dgm:t>
    </dgm:pt>
    <dgm:pt modelId="{0620C290-809D-4A54-8A77-D640270E55E5}" type="parTrans" cxnId="{F9927A68-4F1F-4497-848F-A1FD62B19E09}">
      <dgm:prSet/>
      <dgm:spPr/>
      <dgm:t>
        <a:bodyPr/>
        <a:lstStyle/>
        <a:p>
          <a:endParaRPr lang="it-IT" sz="2800"/>
        </a:p>
      </dgm:t>
    </dgm:pt>
    <dgm:pt modelId="{7B925CFB-03A6-47B8-84D5-838C5BED5BCE}" type="sibTrans" cxnId="{F9927A68-4F1F-4497-848F-A1FD62B19E09}">
      <dgm:prSet/>
      <dgm:spPr/>
      <dgm:t>
        <a:bodyPr/>
        <a:lstStyle/>
        <a:p>
          <a:endParaRPr lang="it-IT" sz="2800"/>
        </a:p>
      </dgm:t>
    </dgm:pt>
    <dgm:pt modelId="{5CABB013-C727-4154-8D37-4F0D43D878B9}">
      <dgm:prSet phldrT="[Testo]" custT="1"/>
      <dgm:spPr/>
      <dgm:t>
        <a:bodyPr/>
        <a:lstStyle/>
        <a:p>
          <a:r>
            <a:rPr lang="it-IT" sz="2400" dirty="0" smtClean="0"/>
            <a:t>Strumenti e modalità di lavoro</a:t>
          </a:r>
          <a:endParaRPr lang="it-IT" sz="2400" dirty="0"/>
        </a:p>
      </dgm:t>
    </dgm:pt>
    <dgm:pt modelId="{64295AD3-2413-4061-A8D8-E59D147D6AE3}" type="parTrans" cxnId="{E78B13C4-6749-451D-B158-EA8545CB6490}">
      <dgm:prSet/>
      <dgm:spPr/>
      <dgm:t>
        <a:bodyPr/>
        <a:lstStyle/>
        <a:p>
          <a:endParaRPr lang="it-IT" sz="2800"/>
        </a:p>
      </dgm:t>
    </dgm:pt>
    <dgm:pt modelId="{4294BCD3-B897-4FAE-89BE-84A6ABAD3262}" type="sibTrans" cxnId="{E78B13C4-6749-451D-B158-EA8545CB6490}">
      <dgm:prSet/>
      <dgm:spPr/>
      <dgm:t>
        <a:bodyPr/>
        <a:lstStyle/>
        <a:p>
          <a:endParaRPr lang="it-IT" sz="2800"/>
        </a:p>
      </dgm:t>
    </dgm:pt>
    <dgm:pt modelId="{08B2197F-4041-498B-A9A2-D922A43DB1B0}">
      <dgm:prSet phldrT="[Testo]" custT="1"/>
      <dgm:spPr/>
      <dgm:t>
        <a:bodyPr/>
        <a:lstStyle/>
        <a:p>
          <a:r>
            <a:rPr lang="it-IT" sz="2400" dirty="0" smtClean="0"/>
            <a:t>Forum discussione http://www.innovatoripa.it/groups/strategia-innovazione-sicilia</a:t>
          </a:r>
          <a:endParaRPr lang="it-IT" sz="2400" dirty="0"/>
        </a:p>
      </dgm:t>
    </dgm:pt>
    <dgm:pt modelId="{B0805DE2-505B-42BA-B897-F7A71747B9AF}" type="parTrans" cxnId="{18323BEF-6A56-4242-A976-1BA8079A813D}">
      <dgm:prSet/>
      <dgm:spPr/>
      <dgm:t>
        <a:bodyPr/>
        <a:lstStyle/>
        <a:p>
          <a:endParaRPr lang="it-IT" sz="2800"/>
        </a:p>
      </dgm:t>
    </dgm:pt>
    <dgm:pt modelId="{DAE6374E-10D7-4AD2-953F-848ABFC5F6E4}" type="sibTrans" cxnId="{18323BEF-6A56-4242-A976-1BA8079A813D}">
      <dgm:prSet/>
      <dgm:spPr/>
      <dgm:t>
        <a:bodyPr/>
        <a:lstStyle/>
        <a:p>
          <a:endParaRPr lang="it-IT" sz="2800"/>
        </a:p>
      </dgm:t>
    </dgm:pt>
    <dgm:pt modelId="{E6F0EC14-5532-496A-92E3-BADAB825C01A}">
      <dgm:prSet phldrT="[Testo]" phldr="1" custT="1"/>
      <dgm:spPr/>
      <dgm:t>
        <a:bodyPr/>
        <a:lstStyle/>
        <a:p>
          <a:endParaRPr lang="it-IT" sz="2800" dirty="0"/>
        </a:p>
      </dgm:t>
    </dgm:pt>
    <dgm:pt modelId="{6F305726-EE88-45F8-BF6C-EF530CD18A78}" type="sibTrans" cxnId="{E692CC85-CBDD-4192-BD4D-6817A8491EEE}">
      <dgm:prSet/>
      <dgm:spPr/>
      <dgm:t>
        <a:bodyPr/>
        <a:lstStyle/>
        <a:p>
          <a:endParaRPr lang="it-IT" sz="2800"/>
        </a:p>
      </dgm:t>
    </dgm:pt>
    <dgm:pt modelId="{D9B4CD02-F473-418F-A620-E1659D0FC0E0}" type="parTrans" cxnId="{E692CC85-CBDD-4192-BD4D-6817A8491EEE}">
      <dgm:prSet/>
      <dgm:spPr/>
      <dgm:t>
        <a:bodyPr/>
        <a:lstStyle/>
        <a:p>
          <a:endParaRPr lang="it-IT" sz="2800"/>
        </a:p>
      </dgm:t>
    </dgm:pt>
    <dgm:pt modelId="{E2BD00C0-7E72-4721-9A6B-E7D2AFFD0DC2}" type="pres">
      <dgm:prSet presAssocID="{E0ED3B49-5A11-4D59-AE32-316830E82720}" presName="Name0" presStyleCnt="0">
        <dgm:presLayoutVars>
          <dgm:dir/>
          <dgm:animLvl val="lvl"/>
          <dgm:resizeHandles val="exact"/>
        </dgm:presLayoutVars>
      </dgm:prSet>
      <dgm:spPr/>
      <dgm:t>
        <a:bodyPr/>
        <a:lstStyle/>
        <a:p>
          <a:endParaRPr lang="it-IT"/>
        </a:p>
      </dgm:t>
    </dgm:pt>
    <dgm:pt modelId="{0AFD280F-61D0-4EE9-B52F-FB2446A99276}" type="pres">
      <dgm:prSet presAssocID="{21B9E105-4120-4931-9DED-1780A135430E}" presName="composite" presStyleCnt="0"/>
      <dgm:spPr/>
    </dgm:pt>
    <dgm:pt modelId="{F5867A7D-84CC-4ABF-B0E6-DF9F283923CF}" type="pres">
      <dgm:prSet presAssocID="{21B9E105-4120-4931-9DED-1780A135430E}" presName="parTx" presStyleLbl="alignNode1" presStyleIdx="0" presStyleCnt="3">
        <dgm:presLayoutVars>
          <dgm:chMax val="0"/>
          <dgm:chPref val="0"/>
          <dgm:bulletEnabled val="1"/>
        </dgm:presLayoutVars>
      </dgm:prSet>
      <dgm:spPr/>
      <dgm:t>
        <a:bodyPr/>
        <a:lstStyle/>
        <a:p>
          <a:endParaRPr lang="it-IT"/>
        </a:p>
      </dgm:t>
    </dgm:pt>
    <dgm:pt modelId="{1BD922C1-C6AF-40E3-BC00-4A2C5AD342A7}" type="pres">
      <dgm:prSet presAssocID="{21B9E105-4120-4931-9DED-1780A135430E}" presName="desTx" presStyleLbl="alignAccFollowNode1" presStyleIdx="0" presStyleCnt="3">
        <dgm:presLayoutVars>
          <dgm:bulletEnabled val="1"/>
        </dgm:presLayoutVars>
      </dgm:prSet>
      <dgm:spPr/>
      <dgm:t>
        <a:bodyPr/>
        <a:lstStyle/>
        <a:p>
          <a:endParaRPr lang="it-IT"/>
        </a:p>
      </dgm:t>
    </dgm:pt>
    <dgm:pt modelId="{C617589D-382A-43D9-89AF-4B7973CBDBC0}" type="pres">
      <dgm:prSet presAssocID="{424A1DCB-DA84-4266-8F48-089C52AB9F7F}" presName="space" presStyleCnt="0"/>
      <dgm:spPr/>
    </dgm:pt>
    <dgm:pt modelId="{EF862726-283D-4875-A6F8-9EABAC66B829}" type="pres">
      <dgm:prSet presAssocID="{E51596C8-E472-4DC4-B223-8F0592DBD454}" presName="composite" presStyleCnt="0"/>
      <dgm:spPr/>
    </dgm:pt>
    <dgm:pt modelId="{7F2A340E-59E4-4175-8854-BFDFADCB71D4}" type="pres">
      <dgm:prSet presAssocID="{E51596C8-E472-4DC4-B223-8F0592DBD454}" presName="parTx" presStyleLbl="alignNode1" presStyleIdx="1" presStyleCnt="3">
        <dgm:presLayoutVars>
          <dgm:chMax val="0"/>
          <dgm:chPref val="0"/>
          <dgm:bulletEnabled val="1"/>
        </dgm:presLayoutVars>
      </dgm:prSet>
      <dgm:spPr/>
      <dgm:t>
        <a:bodyPr/>
        <a:lstStyle/>
        <a:p>
          <a:endParaRPr lang="it-IT"/>
        </a:p>
      </dgm:t>
    </dgm:pt>
    <dgm:pt modelId="{94513309-A0E9-4D0F-A5A0-10C1399E3A82}" type="pres">
      <dgm:prSet presAssocID="{E51596C8-E472-4DC4-B223-8F0592DBD454}" presName="desTx" presStyleLbl="alignAccFollowNode1" presStyleIdx="1" presStyleCnt="3">
        <dgm:presLayoutVars>
          <dgm:bulletEnabled val="1"/>
        </dgm:presLayoutVars>
      </dgm:prSet>
      <dgm:spPr/>
      <dgm:t>
        <a:bodyPr/>
        <a:lstStyle/>
        <a:p>
          <a:endParaRPr lang="it-IT"/>
        </a:p>
      </dgm:t>
    </dgm:pt>
    <dgm:pt modelId="{A612A666-3B3F-4DA4-98DB-2C4E364E71E7}" type="pres">
      <dgm:prSet presAssocID="{5242C4EC-2912-4C8A-B63F-8B02EDD2B286}" presName="space" presStyleCnt="0"/>
      <dgm:spPr/>
    </dgm:pt>
    <dgm:pt modelId="{AE79901A-994D-4900-BA52-E3CCDF157C1A}" type="pres">
      <dgm:prSet presAssocID="{5CABB013-C727-4154-8D37-4F0D43D878B9}" presName="composite" presStyleCnt="0"/>
      <dgm:spPr/>
    </dgm:pt>
    <dgm:pt modelId="{A49B64DD-D913-4BEC-83CF-83365F2FB831}" type="pres">
      <dgm:prSet presAssocID="{5CABB013-C727-4154-8D37-4F0D43D878B9}" presName="parTx" presStyleLbl="alignNode1" presStyleIdx="2" presStyleCnt="3" custLinFactNeighborX="2749">
        <dgm:presLayoutVars>
          <dgm:chMax val="0"/>
          <dgm:chPref val="0"/>
          <dgm:bulletEnabled val="1"/>
        </dgm:presLayoutVars>
      </dgm:prSet>
      <dgm:spPr/>
      <dgm:t>
        <a:bodyPr/>
        <a:lstStyle/>
        <a:p>
          <a:endParaRPr lang="it-IT"/>
        </a:p>
      </dgm:t>
    </dgm:pt>
    <dgm:pt modelId="{5E16153D-110E-4957-9859-E9281CCD6FF8}" type="pres">
      <dgm:prSet presAssocID="{5CABB013-C727-4154-8D37-4F0D43D878B9}" presName="desTx" presStyleLbl="alignAccFollowNode1" presStyleIdx="2" presStyleCnt="3">
        <dgm:presLayoutVars>
          <dgm:bulletEnabled val="1"/>
        </dgm:presLayoutVars>
      </dgm:prSet>
      <dgm:spPr/>
      <dgm:t>
        <a:bodyPr/>
        <a:lstStyle/>
        <a:p>
          <a:endParaRPr lang="it-IT"/>
        </a:p>
      </dgm:t>
    </dgm:pt>
  </dgm:ptLst>
  <dgm:cxnLst>
    <dgm:cxn modelId="{F9927A68-4F1F-4497-848F-A1FD62B19E09}" srcId="{E51596C8-E472-4DC4-B223-8F0592DBD454}" destId="{49BA2AC9-8961-4AAF-BCBF-4F09610E496A}" srcOrd="0" destOrd="0" parTransId="{0620C290-809D-4A54-8A77-D640270E55E5}" sibTransId="{7B925CFB-03A6-47B8-84D5-838C5BED5BCE}"/>
    <dgm:cxn modelId="{18323BEF-6A56-4242-A976-1BA8079A813D}" srcId="{5CABB013-C727-4154-8D37-4F0D43D878B9}" destId="{08B2197F-4041-498B-A9A2-D922A43DB1B0}" srcOrd="0" destOrd="0" parTransId="{B0805DE2-505B-42BA-B897-F7A71747B9AF}" sibTransId="{DAE6374E-10D7-4AD2-953F-848ABFC5F6E4}"/>
    <dgm:cxn modelId="{56726FC9-7D49-4247-ABF0-0D01475035D6}" type="presOf" srcId="{E51596C8-E472-4DC4-B223-8F0592DBD454}" destId="{7F2A340E-59E4-4175-8854-BFDFADCB71D4}" srcOrd="0" destOrd="0" presId="urn:microsoft.com/office/officeart/2005/8/layout/hList1"/>
    <dgm:cxn modelId="{93E63B79-E242-456F-9910-0B814E8612BE}" type="presOf" srcId="{9AC02135-2974-4C19-8010-CE3C17B01F5F}" destId="{1BD922C1-C6AF-40E3-BC00-4A2C5AD342A7}" srcOrd="0" destOrd="0" presId="urn:microsoft.com/office/officeart/2005/8/layout/hList1"/>
    <dgm:cxn modelId="{6CA72511-6866-439F-9A62-8525A6C146E5}" type="presOf" srcId="{5CABB013-C727-4154-8D37-4F0D43D878B9}" destId="{A49B64DD-D913-4BEC-83CF-83365F2FB831}" srcOrd="0" destOrd="0" presId="urn:microsoft.com/office/officeart/2005/8/layout/hList1"/>
    <dgm:cxn modelId="{7B8F4C61-2EFB-4B01-BCBD-DF37C25B40C7}" type="presOf" srcId="{08B2197F-4041-498B-A9A2-D922A43DB1B0}" destId="{5E16153D-110E-4957-9859-E9281CCD6FF8}" srcOrd="0" destOrd="0" presId="urn:microsoft.com/office/officeart/2005/8/layout/hList1"/>
    <dgm:cxn modelId="{E76E27A0-856A-49CB-BF8F-18C8237CCC9B}" type="presOf" srcId="{49BA2AC9-8961-4AAF-BCBF-4F09610E496A}" destId="{94513309-A0E9-4D0F-A5A0-10C1399E3A82}" srcOrd="0" destOrd="0" presId="urn:microsoft.com/office/officeart/2005/8/layout/hList1"/>
    <dgm:cxn modelId="{456B1B3A-645A-4A17-8410-849A28A26A08}" type="presOf" srcId="{E6F0EC14-5532-496A-92E3-BADAB825C01A}" destId="{5E16153D-110E-4957-9859-E9281CCD6FF8}" srcOrd="0" destOrd="1" presId="urn:microsoft.com/office/officeart/2005/8/layout/hList1"/>
    <dgm:cxn modelId="{80358FFA-CDD6-400D-A452-6631FDAF80A8}" srcId="{E0ED3B49-5A11-4D59-AE32-316830E82720}" destId="{E51596C8-E472-4DC4-B223-8F0592DBD454}" srcOrd="1" destOrd="0" parTransId="{030957A7-C92B-4510-8D61-EF277EE39BBA}" sibTransId="{5242C4EC-2912-4C8A-B63F-8B02EDD2B286}"/>
    <dgm:cxn modelId="{E692CC85-CBDD-4192-BD4D-6817A8491EEE}" srcId="{5CABB013-C727-4154-8D37-4F0D43D878B9}" destId="{E6F0EC14-5532-496A-92E3-BADAB825C01A}" srcOrd="1" destOrd="0" parTransId="{D9B4CD02-F473-418F-A620-E1659D0FC0E0}" sibTransId="{6F305726-EE88-45F8-BF6C-EF530CD18A78}"/>
    <dgm:cxn modelId="{C61B9823-467D-40B4-8988-3362F1AE8675}" type="presOf" srcId="{E0ED3B49-5A11-4D59-AE32-316830E82720}" destId="{E2BD00C0-7E72-4721-9A6B-E7D2AFFD0DC2}" srcOrd="0" destOrd="0" presId="urn:microsoft.com/office/officeart/2005/8/layout/hList1"/>
    <dgm:cxn modelId="{E78B13C4-6749-451D-B158-EA8545CB6490}" srcId="{E0ED3B49-5A11-4D59-AE32-316830E82720}" destId="{5CABB013-C727-4154-8D37-4F0D43D878B9}" srcOrd="2" destOrd="0" parTransId="{64295AD3-2413-4061-A8D8-E59D147D6AE3}" sibTransId="{4294BCD3-B897-4FAE-89BE-84A6ABAD3262}"/>
    <dgm:cxn modelId="{B3620282-C1E0-4524-8237-8F82AF3112EC}" srcId="{21B9E105-4120-4931-9DED-1780A135430E}" destId="{9AC02135-2974-4C19-8010-CE3C17B01F5F}" srcOrd="0" destOrd="0" parTransId="{0AC746BA-0D67-450D-98DC-FDD762B0CE91}" sibTransId="{F59CF7C0-EA04-4357-8732-7FBB15CBCF87}"/>
    <dgm:cxn modelId="{99D6C6C3-887C-4B03-95D7-3134CD93B8D3}" srcId="{E0ED3B49-5A11-4D59-AE32-316830E82720}" destId="{21B9E105-4120-4931-9DED-1780A135430E}" srcOrd="0" destOrd="0" parTransId="{2AA545A5-64CB-422B-A8FF-59230265256D}" sibTransId="{424A1DCB-DA84-4266-8F48-089C52AB9F7F}"/>
    <dgm:cxn modelId="{2EC2AD3A-2AB5-4CD3-AFD4-F8A47A13BCA8}" type="presOf" srcId="{21B9E105-4120-4931-9DED-1780A135430E}" destId="{F5867A7D-84CC-4ABF-B0E6-DF9F283923CF}" srcOrd="0" destOrd="0" presId="urn:microsoft.com/office/officeart/2005/8/layout/hList1"/>
    <dgm:cxn modelId="{88901FA6-A4BA-43D3-8676-DAE44F44E8EF}" type="presParOf" srcId="{E2BD00C0-7E72-4721-9A6B-E7D2AFFD0DC2}" destId="{0AFD280F-61D0-4EE9-B52F-FB2446A99276}" srcOrd="0" destOrd="0" presId="urn:microsoft.com/office/officeart/2005/8/layout/hList1"/>
    <dgm:cxn modelId="{5CB34100-C359-4F56-9BED-DDC47528D500}" type="presParOf" srcId="{0AFD280F-61D0-4EE9-B52F-FB2446A99276}" destId="{F5867A7D-84CC-4ABF-B0E6-DF9F283923CF}" srcOrd="0" destOrd="0" presId="urn:microsoft.com/office/officeart/2005/8/layout/hList1"/>
    <dgm:cxn modelId="{F82343CD-FC62-4A29-AF0E-DD021BBB6AE8}" type="presParOf" srcId="{0AFD280F-61D0-4EE9-B52F-FB2446A99276}" destId="{1BD922C1-C6AF-40E3-BC00-4A2C5AD342A7}" srcOrd="1" destOrd="0" presId="urn:microsoft.com/office/officeart/2005/8/layout/hList1"/>
    <dgm:cxn modelId="{142A860F-7146-4F6A-BED7-456CC00E0BC1}" type="presParOf" srcId="{E2BD00C0-7E72-4721-9A6B-E7D2AFFD0DC2}" destId="{C617589D-382A-43D9-89AF-4B7973CBDBC0}" srcOrd="1" destOrd="0" presId="urn:microsoft.com/office/officeart/2005/8/layout/hList1"/>
    <dgm:cxn modelId="{B5BCF6A7-88CB-41E8-B04D-F418AC6540EB}" type="presParOf" srcId="{E2BD00C0-7E72-4721-9A6B-E7D2AFFD0DC2}" destId="{EF862726-283D-4875-A6F8-9EABAC66B829}" srcOrd="2" destOrd="0" presId="urn:microsoft.com/office/officeart/2005/8/layout/hList1"/>
    <dgm:cxn modelId="{1D231D77-5BDC-4240-A437-F48A6E2DD20D}" type="presParOf" srcId="{EF862726-283D-4875-A6F8-9EABAC66B829}" destId="{7F2A340E-59E4-4175-8854-BFDFADCB71D4}" srcOrd="0" destOrd="0" presId="urn:microsoft.com/office/officeart/2005/8/layout/hList1"/>
    <dgm:cxn modelId="{B18C1F7B-6AA8-4C41-BF14-A1EA22DB1A03}" type="presParOf" srcId="{EF862726-283D-4875-A6F8-9EABAC66B829}" destId="{94513309-A0E9-4D0F-A5A0-10C1399E3A82}" srcOrd="1" destOrd="0" presId="urn:microsoft.com/office/officeart/2005/8/layout/hList1"/>
    <dgm:cxn modelId="{790B33AE-3DD5-4565-8E5F-44DCC22C990E}" type="presParOf" srcId="{E2BD00C0-7E72-4721-9A6B-E7D2AFFD0DC2}" destId="{A612A666-3B3F-4DA4-98DB-2C4E364E71E7}" srcOrd="3" destOrd="0" presId="urn:microsoft.com/office/officeart/2005/8/layout/hList1"/>
    <dgm:cxn modelId="{BAC3E777-BCF5-4642-920A-3EE6F34F6A5F}" type="presParOf" srcId="{E2BD00C0-7E72-4721-9A6B-E7D2AFFD0DC2}" destId="{AE79901A-994D-4900-BA52-E3CCDF157C1A}" srcOrd="4" destOrd="0" presId="urn:microsoft.com/office/officeart/2005/8/layout/hList1"/>
    <dgm:cxn modelId="{39029F9B-441B-4C8B-A064-250538039E4B}" type="presParOf" srcId="{AE79901A-994D-4900-BA52-E3CCDF157C1A}" destId="{A49B64DD-D913-4BEC-83CF-83365F2FB831}" srcOrd="0" destOrd="0" presId="urn:microsoft.com/office/officeart/2005/8/layout/hList1"/>
    <dgm:cxn modelId="{7B900377-CBE4-44FE-A17F-047492053956}" type="presParOf" srcId="{AE79901A-994D-4900-BA52-E3CCDF157C1A}" destId="{5E16153D-110E-4957-9859-E9281CCD6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075584-0A09-4F92-A3EE-4594CC46FEDC}" type="doc">
      <dgm:prSet loTypeId="urn:microsoft.com/office/officeart/2008/layout/LinedList" loCatId="list" qsTypeId="urn:microsoft.com/office/officeart/2005/8/quickstyle/simple1#6" qsCatId="simple" csTypeId="urn:microsoft.com/office/officeart/2005/8/colors/accent2_5" csCatId="accent2" phldr="1"/>
      <dgm:spPr/>
      <dgm:t>
        <a:bodyPr/>
        <a:lstStyle/>
        <a:p>
          <a:endParaRPr lang="it-IT"/>
        </a:p>
      </dgm:t>
    </dgm:pt>
    <dgm:pt modelId="{4DBD1FB0-9DEC-4BF1-BDFE-C56F2660AE47}">
      <dgm:prSet custT="1"/>
      <dgm:spPr/>
      <dgm:t>
        <a:bodyPr/>
        <a:lstStyle/>
        <a:p>
          <a:pPr algn="just" rtl="0"/>
          <a:endParaRPr lang="it-IT" sz="1800" b="1" i="0" dirty="0">
            <a:solidFill>
              <a:srgbClr val="C00000"/>
            </a:solidFill>
          </a:endParaRPr>
        </a:p>
      </dgm:t>
    </dgm:pt>
    <dgm:pt modelId="{977500EF-1C8F-4ABA-A49C-70BA86BBB338}" type="parTrans" cxnId="{96C8A48C-C5AF-46B5-9B5D-144C81DD0D8F}">
      <dgm:prSet/>
      <dgm:spPr/>
      <dgm:t>
        <a:bodyPr/>
        <a:lstStyle/>
        <a:p>
          <a:pPr algn="l"/>
          <a:endParaRPr lang="it-IT"/>
        </a:p>
      </dgm:t>
    </dgm:pt>
    <dgm:pt modelId="{95AA54F3-60A7-4C69-9BA0-A132406858AF}" type="sibTrans" cxnId="{96C8A48C-C5AF-46B5-9B5D-144C81DD0D8F}">
      <dgm:prSet/>
      <dgm:spPr/>
      <dgm:t>
        <a:bodyPr/>
        <a:lstStyle/>
        <a:p>
          <a:pPr algn="l"/>
          <a:endParaRPr lang="it-IT"/>
        </a:p>
      </dgm:t>
    </dgm:pt>
    <dgm:pt modelId="{D7EA6325-6413-4438-83E4-6701E2C57717}" type="pres">
      <dgm:prSet presAssocID="{43075584-0A09-4F92-A3EE-4594CC46FEDC}" presName="vert0" presStyleCnt="0">
        <dgm:presLayoutVars>
          <dgm:dir/>
          <dgm:animOne val="branch"/>
          <dgm:animLvl val="lvl"/>
        </dgm:presLayoutVars>
      </dgm:prSet>
      <dgm:spPr/>
      <dgm:t>
        <a:bodyPr/>
        <a:lstStyle/>
        <a:p>
          <a:endParaRPr lang="it-IT"/>
        </a:p>
      </dgm:t>
    </dgm:pt>
    <dgm:pt modelId="{C53CC59A-ED65-4B0D-9470-3F18E593A142}" type="pres">
      <dgm:prSet presAssocID="{4DBD1FB0-9DEC-4BF1-BDFE-C56F2660AE47}" presName="thickLine" presStyleLbl="alignNode1" presStyleIdx="0" presStyleCnt="1"/>
      <dgm:spPr/>
    </dgm:pt>
    <dgm:pt modelId="{CCBE2F35-B449-4304-A4B7-EB4A0CE90FAA}" type="pres">
      <dgm:prSet presAssocID="{4DBD1FB0-9DEC-4BF1-BDFE-C56F2660AE47}" presName="horz1" presStyleCnt="0"/>
      <dgm:spPr/>
    </dgm:pt>
    <dgm:pt modelId="{2E4F97BB-80AE-4B89-8B32-FB05A53BD028}" type="pres">
      <dgm:prSet presAssocID="{4DBD1FB0-9DEC-4BF1-BDFE-C56F2660AE47}" presName="tx1" presStyleLbl="revTx" presStyleIdx="0" presStyleCnt="1" custLinFactNeighborY="-36433"/>
      <dgm:spPr/>
      <dgm:t>
        <a:bodyPr/>
        <a:lstStyle/>
        <a:p>
          <a:endParaRPr lang="it-IT"/>
        </a:p>
      </dgm:t>
    </dgm:pt>
    <dgm:pt modelId="{D1497074-FD56-4A1D-B803-63AFF8396209}" type="pres">
      <dgm:prSet presAssocID="{4DBD1FB0-9DEC-4BF1-BDFE-C56F2660AE47}" presName="vert1" presStyleCnt="0"/>
      <dgm:spPr/>
    </dgm:pt>
  </dgm:ptLst>
  <dgm:cxnLst>
    <dgm:cxn modelId="{96C8A48C-C5AF-46B5-9B5D-144C81DD0D8F}" srcId="{43075584-0A09-4F92-A3EE-4594CC46FEDC}" destId="{4DBD1FB0-9DEC-4BF1-BDFE-C56F2660AE47}" srcOrd="0" destOrd="0" parTransId="{977500EF-1C8F-4ABA-A49C-70BA86BBB338}" sibTransId="{95AA54F3-60A7-4C69-9BA0-A132406858AF}"/>
    <dgm:cxn modelId="{33BC167C-1EF9-4D0C-822D-8F433F3E3B02}" type="presOf" srcId="{4DBD1FB0-9DEC-4BF1-BDFE-C56F2660AE47}" destId="{2E4F97BB-80AE-4B89-8B32-FB05A53BD028}" srcOrd="0" destOrd="0" presId="urn:microsoft.com/office/officeart/2008/layout/LinedList"/>
    <dgm:cxn modelId="{DD3E6C29-8748-4353-AC6C-737D2EA90A08}" type="presOf" srcId="{43075584-0A09-4F92-A3EE-4594CC46FEDC}" destId="{D7EA6325-6413-4438-83E4-6701E2C57717}" srcOrd="0" destOrd="0" presId="urn:microsoft.com/office/officeart/2008/layout/LinedList"/>
    <dgm:cxn modelId="{35FA84C4-3567-4D03-9253-C8D4505D6FC9}" type="presParOf" srcId="{D7EA6325-6413-4438-83E4-6701E2C57717}" destId="{C53CC59A-ED65-4B0D-9470-3F18E593A142}" srcOrd="0" destOrd="0" presId="urn:microsoft.com/office/officeart/2008/layout/LinedList"/>
    <dgm:cxn modelId="{B405CFE0-7C75-4589-A37B-EAAF87722913}" type="presParOf" srcId="{D7EA6325-6413-4438-83E4-6701E2C57717}" destId="{CCBE2F35-B449-4304-A4B7-EB4A0CE90FAA}" srcOrd="1" destOrd="0" presId="urn:microsoft.com/office/officeart/2008/layout/LinedList"/>
    <dgm:cxn modelId="{EA544409-55FD-4AD3-A54F-DAC401D527AB}" type="presParOf" srcId="{CCBE2F35-B449-4304-A4B7-EB4A0CE90FAA}" destId="{2E4F97BB-80AE-4B89-8B32-FB05A53BD028}" srcOrd="0" destOrd="0" presId="urn:microsoft.com/office/officeart/2008/layout/LinedList"/>
    <dgm:cxn modelId="{1491D208-150F-42FD-B81F-817A0D34AC22}" type="presParOf" srcId="{CCBE2F35-B449-4304-A4B7-EB4A0CE90FAA}" destId="{D1497074-FD56-4A1D-B803-63AFF83962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E0ED3B49-5A11-4D59-AE32-316830E82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5CABB013-C727-4154-8D37-4F0D43D878B9}">
      <dgm:prSet phldrT="[Testo]" custT="1"/>
      <dgm:spPr/>
      <dgm:t>
        <a:bodyPr/>
        <a:lstStyle/>
        <a:p>
          <a:r>
            <a:rPr lang="it-IT" sz="2400" dirty="0" smtClean="0"/>
            <a:t>Strumenti e modalità di lavoro</a:t>
          </a:r>
          <a:endParaRPr lang="it-IT" sz="2400" dirty="0"/>
        </a:p>
      </dgm:t>
    </dgm:pt>
    <dgm:pt modelId="{64295AD3-2413-4061-A8D8-E59D147D6AE3}" type="parTrans" cxnId="{E78B13C4-6749-451D-B158-EA8545CB6490}">
      <dgm:prSet/>
      <dgm:spPr/>
      <dgm:t>
        <a:bodyPr/>
        <a:lstStyle/>
        <a:p>
          <a:endParaRPr lang="it-IT" sz="2800"/>
        </a:p>
      </dgm:t>
    </dgm:pt>
    <dgm:pt modelId="{4294BCD3-B897-4FAE-89BE-84A6ABAD3262}" type="sibTrans" cxnId="{E78B13C4-6749-451D-B158-EA8545CB6490}">
      <dgm:prSet/>
      <dgm:spPr/>
      <dgm:t>
        <a:bodyPr/>
        <a:lstStyle/>
        <a:p>
          <a:endParaRPr lang="it-IT" sz="2800"/>
        </a:p>
      </dgm:t>
    </dgm:pt>
    <dgm:pt modelId="{08B2197F-4041-498B-A9A2-D922A43DB1B0}">
      <dgm:prSet phldrT="[Testo]" custT="1"/>
      <dgm:spPr/>
      <dgm:t>
        <a:bodyPr/>
        <a:lstStyle/>
        <a:p>
          <a:r>
            <a:rPr lang="it-IT" sz="2400" dirty="0" smtClean="0"/>
            <a:t>Modalità di accesso comunità </a:t>
          </a:r>
          <a:r>
            <a:rPr lang="it-IT" sz="2400" dirty="0" err="1" smtClean="0"/>
            <a:t>InnovatoriPA</a:t>
          </a:r>
          <a:endParaRPr lang="it-IT" sz="2400" dirty="0"/>
        </a:p>
      </dgm:t>
    </dgm:pt>
    <dgm:pt modelId="{B0805DE2-505B-42BA-B897-F7A71747B9AF}" type="parTrans" cxnId="{18323BEF-6A56-4242-A976-1BA8079A813D}">
      <dgm:prSet/>
      <dgm:spPr/>
      <dgm:t>
        <a:bodyPr/>
        <a:lstStyle/>
        <a:p>
          <a:endParaRPr lang="it-IT" sz="2800"/>
        </a:p>
      </dgm:t>
    </dgm:pt>
    <dgm:pt modelId="{DAE6374E-10D7-4AD2-953F-848ABFC5F6E4}" type="sibTrans" cxnId="{18323BEF-6A56-4242-A976-1BA8079A813D}">
      <dgm:prSet/>
      <dgm:spPr/>
      <dgm:t>
        <a:bodyPr/>
        <a:lstStyle/>
        <a:p>
          <a:endParaRPr lang="it-IT" sz="2800"/>
        </a:p>
      </dgm:t>
    </dgm:pt>
    <dgm:pt modelId="{F80293C5-9B12-4F73-B1FC-5341342B0FA2}">
      <dgm:prSet phldrT="[Testo]" custT="1"/>
      <dgm:spPr/>
      <dgm:t>
        <a:bodyPr/>
        <a:lstStyle/>
        <a:p>
          <a:r>
            <a:rPr lang="it-IT" sz="2400" dirty="0" smtClean="0"/>
            <a:t>Download documenti (Slide tavolo, Slide Esperto, Piano lavoro, Format contributo</a:t>
          </a:r>
          <a:endParaRPr lang="it-IT" sz="2400" dirty="0"/>
        </a:p>
      </dgm:t>
    </dgm:pt>
    <dgm:pt modelId="{86557904-AB89-4A2B-9ACB-1ABB69BAB086}" type="parTrans" cxnId="{845A9FBB-9AB1-4EEA-9BAA-EFA493E8D780}">
      <dgm:prSet/>
      <dgm:spPr/>
      <dgm:t>
        <a:bodyPr/>
        <a:lstStyle/>
        <a:p>
          <a:endParaRPr lang="it-IT"/>
        </a:p>
      </dgm:t>
    </dgm:pt>
    <dgm:pt modelId="{75E80B86-89AF-4F7B-895E-991E6D78954B}" type="sibTrans" cxnId="{845A9FBB-9AB1-4EEA-9BAA-EFA493E8D780}">
      <dgm:prSet/>
      <dgm:spPr/>
      <dgm:t>
        <a:bodyPr/>
        <a:lstStyle/>
        <a:p>
          <a:endParaRPr lang="it-IT"/>
        </a:p>
      </dgm:t>
    </dgm:pt>
    <dgm:pt modelId="{0C1D7CF0-B1DE-4AFF-9EEC-68AA94BE4894}">
      <dgm:prSet phldrT="[Testo]" custT="1"/>
      <dgm:spPr/>
      <dgm:t>
        <a:bodyPr/>
        <a:lstStyle/>
        <a:p>
          <a:r>
            <a:rPr lang="it-IT" sz="2400" dirty="0" smtClean="0"/>
            <a:t>Caricamento contributo</a:t>
          </a:r>
          <a:endParaRPr lang="it-IT" sz="2400" dirty="0"/>
        </a:p>
      </dgm:t>
    </dgm:pt>
    <dgm:pt modelId="{9BC87F8D-6A47-4474-99E8-E68DB4ACF69B}" type="parTrans" cxnId="{366122DF-9F50-4282-A85F-CBACCB4E77F0}">
      <dgm:prSet/>
      <dgm:spPr/>
      <dgm:t>
        <a:bodyPr/>
        <a:lstStyle/>
        <a:p>
          <a:endParaRPr lang="it-IT"/>
        </a:p>
      </dgm:t>
    </dgm:pt>
    <dgm:pt modelId="{CB663712-A2F8-4FD2-80C0-D9CE44413293}" type="sibTrans" cxnId="{366122DF-9F50-4282-A85F-CBACCB4E77F0}">
      <dgm:prSet/>
      <dgm:spPr/>
      <dgm:t>
        <a:bodyPr/>
        <a:lstStyle/>
        <a:p>
          <a:endParaRPr lang="it-IT"/>
        </a:p>
      </dgm:t>
    </dgm:pt>
    <dgm:pt modelId="{31FA59E0-FC20-404A-ADDC-AA8009CE9774}">
      <dgm:prSet phldrT="[Testo]" custT="1"/>
      <dgm:spPr/>
      <dgm:t>
        <a:bodyPr/>
        <a:lstStyle/>
        <a:p>
          <a:r>
            <a:rPr lang="it-IT" sz="2400" dirty="0" smtClean="0"/>
            <a:t>Invio commenti </a:t>
          </a:r>
          <a:endParaRPr lang="it-IT" sz="2400" dirty="0"/>
        </a:p>
      </dgm:t>
    </dgm:pt>
    <dgm:pt modelId="{EAD2CDFC-DDB2-48BC-94DC-D06822F89299}" type="parTrans" cxnId="{E085E776-2789-4BD5-8786-927DC8E3F84D}">
      <dgm:prSet/>
      <dgm:spPr/>
      <dgm:t>
        <a:bodyPr/>
        <a:lstStyle/>
        <a:p>
          <a:endParaRPr lang="it-IT"/>
        </a:p>
      </dgm:t>
    </dgm:pt>
    <dgm:pt modelId="{8AFAA520-302D-49F3-B288-558F421D4A7A}" type="sibTrans" cxnId="{E085E776-2789-4BD5-8786-927DC8E3F84D}">
      <dgm:prSet/>
      <dgm:spPr/>
      <dgm:t>
        <a:bodyPr/>
        <a:lstStyle/>
        <a:p>
          <a:endParaRPr lang="it-IT"/>
        </a:p>
      </dgm:t>
    </dgm:pt>
    <dgm:pt modelId="{8E21086A-A768-4C12-A6A6-E59090BE6CDF}">
      <dgm:prSet phldrT="[Testo]" custT="1"/>
      <dgm:spPr/>
      <dgm:t>
        <a:bodyPr/>
        <a:lstStyle/>
        <a:p>
          <a:r>
            <a:rPr lang="it-IT" sz="2400" dirty="0" smtClean="0"/>
            <a:t>E-mail invio allegati: </a:t>
          </a:r>
          <a:r>
            <a:rPr lang="it-IT" sz="2400" dirty="0" err="1" smtClean="0"/>
            <a:t>strategia.innovazione-regione.sicilia.it</a:t>
          </a:r>
          <a:endParaRPr lang="it-IT" sz="2400" dirty="0"/>
        </a:p>
      </dgm:t>
    </dgm:pt>
    <dgm:pt modelId="{D239408D-DDB5-4593-9494-9EBCE812E12E}" type="parTrans" cxnId="{2E63C216-43E1-4249-A7DE-F2A32E292EB2}">
      <dgm:prSet/>
      <dgm:spPr/>
    </dgm:pt>
    <dgm:pt modelId="{974C8319-E5DA-430F-8ACE-403249911E01}" type="sibTrans" cxnId="{2E63C216-43E1-4249-A7DE-F2A32E292EB2}">
      <dgm:prSet/>
      <dgm:spPr/>
    </dgm:pt>
    <dgm:pt modelId="{E2BD00C0-7E72-4721-9A6B-E7D2AFFD0DC2}" type="pres">
      <dgm:prSet presAssocID="{E0ED3B49-5A11-4D59-AE32-316830E82720}" presName="Name0" presStyleCnt="0">
        <dgm:presLayoutVars>
          <dgm:dir/>
          <dgm:animLvl val="lvl"/>
          <dgm:resizeHandles val="exact"/>
        </dgm:presLayoutVars>
      </dgm:prSet>
      <dgm:spPr/>
      <dgm:t>
        <a:bodyPr/>
        <a:lstStyle/>
        <a:p>
          <a:endParaRPr lang="it-IT"/>
        </a:p>
      </dgm:t>
    </dgm:pt>
    <dgm:pt modelId="{AE79901A-994D-4900-BA52-E3CCDF157C1A}" type="pres">
      <dgm:prSet presAssocID="{5CABB013-C727-4154-8D37-4F0D43D878B9}" presName="composite" presStyleCnt="0"/>
      <dgm:spPr/>
    </dgm:pt>
    <dgm:pt modelId="{A49B64DD-D913-4BEC-83CF-83365F2FB831}" type="pres">
      <dgm:prSet presAssocID="{5CABB013-C727-4154-8D37-4F0D43D878B9}" presName="parTx" presStyleLbl="alignNode1" presStyleIdx="0" presStyleCnt="1" custScaleY="100000" custLinFactNeighborX="2749">
        <dgm:presLayoutVars>
          <dgm:chMax val="0"/>
          <dgm:chPref val="0"/>
          <dgm:bulletEnabled val="1"/>
        </dgm:presLayoutVars>
      </dgm:prSet>
      <dgm:spPr/>
      <dgm:t>
        <a:bodyPr/>
        <a:lstStyle/>
        <a:p>
          <a:endParaRPr lang="it-IT"/>
        </a:p>
      </dgm:t>
    </dgm:pt>
    <dgm:pt modelId="{5E16153D-110E-4957-9859-E9281CCD6FF8}" type="pres">
      <dgm:prSet presAssocID="{5CABB013-C727-4154-8D37-4F0D43D878B9}" presName="desTx" presStyleLbl="alignAccFollowNode1" presStyleIdx="0" presStyleCnt="1">
        <dgm:presLayoutVars>
          <dgm:bulletEnabled val="1"/>
        </dgm:presLayoutVars>
      </dgm:prSet>
      <dgm:spPr/>
      <dgm:t>
        <a:bodyPr/>
        <a:lstStyle/>
        <a:p>
          <a:endParaRPr lang="it-IT"/>
        </a:p>
      </dgm:t>
    </dgm:pt>
  </dgm:ptLst>
  <dgm:cxnLst>
    <dgm:cxn modelId="{D7D816BA-F733-404B-AE49-B805D630FB53}" type="presOf" srcId="{5CABB013-C727-4154-8D37-4F0D43D878B9}" destId="{A49B64DD-D913-4BEC-83CF-83365F2FB831}" srcOrd="0" destOrd="0" presId="urn:microsoft.com/office/officeart/2005/8/layout/hList1"/>
    <dgm:cxn modelId="{0361153D-A7DA-4935-A908-E8E97CC1B139}" type="presOf" srcId="{F80293C5-9B12-4F73-B1FC-5341342B0FA2}" destId="{5E16153D-110E-4957-9859-E9281CCD6FF8}" srcOrd="0" destOrd="1" presId="urn:microsoft.com/office/officeart/2005/8/layout/hList1"/>
    <dgm:cxn modelId="{F01C9047-7819-4ED7-A17C-FABCBB63EA8E}" type="presOf" srcId="{31FA59E0-FC20-404A-ADDC-AA8009CE9774}" destId="{5E16153D-110E-4957-9859-E9281CCD6FF8}" srcOrd="0" destOrd="3" presId="urn:microsoft.com/office/officeart/2005/8/layout/hList1"/>
    <dgm:cxn modelId="{2E63C216-43E1-4249-A7DE-F2A32E292EB2}" srcId="{5CABB013-C727-4154-8D37-4F0D43D878B9}" destId="{8E21086A-A768-4C12-A6A6-E59090BE6CDF}" srcOrd="4" destOrd="0" parTransId="{D239408D-DDB5-4593-9494-9EBCE812E12E}" sibTransId="{974C8319-E5DA-430F-8ACE-403249911E01}"/>
    <dgm:cxn modelId="{E085E776-2789-4BD5-8786-927DC8E3F84D}" srcId="{5CABB013-C727-4154-8D37-4F0D43D878B9}" destId="{31FA59E0-FC20-404A-ADDC-AA8009CE9774}" srcOrd="3" destOrd="0" parTransId="{EAD2CDFC-DDB2-48BC-94DC-D06822F89299}" sibTransId="{8AFAA520-302D-49F3-B288-558F421D4A7A}"/>
    <dgm:cxn modelId="{76B4AF1E-6EFC-4E23-950F-37B96DF8F10F}" type="presOf" srcId="{08B2197F-4041-498B-A9A2-D922A43DB1B0}" destId="{5E16153D-110E-4957-9859-E9281CCD6FF8}" srcOrd="0" destOrd="0" presId="urn:microsoft.com/office/officeart/2005/8/layout/hList1"/>
    <dgm:cxn modelId="{E78B13C4-6749-451D-B158-EA8545CB6490}" srcId="{E0ED3B49-5A11-4D59-AE32-316830E82720}" destId="{5CABB013-C727-4154-8D37-4F0D43D878B9}" srcOrd="0" destOrd="0" parTransId="{64295AD3-2413-4061-A8D8-E59D147D6AE3}" sibTransId="{4294BCD3-B897-4FAE-89BE-84A6ABAD3262}"/>
    <dgm:cxn modelId="{845A9FBB-9AB1-4EEA-9BAA-EFA493E8D780}" srcId="{5CABB013-C727-4154-8D37-4F0D43D878B9}" destId="{F80293C5-9B12-4F73-B1FC-5341342B0FA2}" srcOrd="1" destOrd="0" parTransId="{86557904-AB89-4A2B-9ACB-1ABB69BAB086}" sibTransId="{75E80B86-89AF-4F7B-895E-991E6D78954B}"/>
    <dgm:cxn modelId="{366122DF-9F50-4282-A85F-CBACCB4E77F0}" srcId="{5CABB013-C727-4154-8D37-4F0D43D878B9}" destId="{0C1D7CF0-B1DE-4AFF-9EEC-68AA94BE4894}" srcOrd="2" destOrd="0" parTransId="{9BC87F8D-6A47-4474-99E8-E68DB4ACF69B}" sibTransId="{CB663712-A2F8-4FD2-80C0-D9CE44413293}"/>
    <dgm:cxn modelId="{0D925014-034F-4071-850A-31010900B4EA}" type="presOf" srcId="{8E21086A-A768-4C12-A6A6-E59090BE6CDF}" destId="{5E16153D-110E-4957-9859-E9281CCD6FF8}" srcOrd="0" destOrd="4" presId="urn:microsoft.com/office/officeart/2005/8/layout/hList1"/>
    <dgm:cxn modelId="{18323BEF-6A56-4242-A976-1BA8079A813D}" srcId="{5CABB013-C727-4154-8D37-4F0D43D878B9}" destId="{08B2197F-4041-498B-A9A2-D922A43DB1B0}" srcOrd="0" destOrd="0" parTransId="{B0805DE2-505B-42BA-B897-F7A71747B9AF}" sibTransId="{DAE6374E-10D7-4AD2-953F-848ABFC5F6E4}"/>
    <dgm:cxn modelId="{08BAB05E-1318-46E0-8E72-FED742DEAD37}" type="presOf" srcId="{E0ED3B49-5A11-4D59-AE32-316830E82720}" destId="{E2BD00C0-7E72-4721-9A6B-E7D2AFFD0DC2}" srcOrd="0" destOrd="0" presId="urn:microsoft.com/office/officeart/2005/8/layout/hList1"/>
    <dgm:cxn modelId="{B0C67F31-CD99-47E1-9FD6-B2D6AECA39A3}" type="presOf" srcId="{0C1D7CF0-B1DE-4AFF-9EEC-68AA94BE4894}" destId="{5E16153D-110E-4957-9859-E9281CCD6FF8}" srcOrd="0" destOrd="2" presId="urn:microsoft.com/office/officeart/2005/8/layout/hList1"/>
    <dgm:cxn modelId="{49A51B46-9FFD-4045-988B-BA7A84F99479}" type="presParOf" srcId="{E2BD00C0-7E72-4721-9A6B-E7D2AFFD0DC2}" destId="{AE79901A-994D-4900-BA52-E3CCDF157C1A}" srcOrd="0" destOrd="0" presId="urn:microsoft.com/office/officeart/2005/8/layout/hList1"/>
    <dgm:cxn modelId="{97F319FB-E849-4331-B08C-85742C06D4BC}" type="presParOf" srcId="{AE79901A-994D-4900-BA52-E3CCDF157C1A}" destId="{A49B64DD-D913-4BEC-83CF-83365F2FB831}" srcOrd="0" destOrd="0" presId="urn:microsoft.com/office/officeart/2005/8/layout/hList1"/>
    <dgm:cxn modelId="{54F02EDB-F526-429D-880D-88539BC7B040}" type="presParOf" srcId="{AE79901A-994D-4900-BA52-E3CCDF157C1A}" destId="{5E16153D-110E-4957-9859-E9281CCD6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39B68A-E7D9-43EB-BAA7-51C73576A697}" type="doc">
      <dgm:prSet loTypeId="urn:microsoft.com/office/officeart/2005/8/layout/cycle5" loCatId="cycle" qsTypeId="urn:microsoft.com/office/officeart/2005/8/quickstyle/3d6" qsCatId="3D" csTypeId="urn:microsoft.com/office/officeart/2005/8/colors/accent1_2" csCatId="accent1" phldr="1"/>
      <dgm:spPr/>
      <dgm:t>
        <a:bodyPr/>
        <a:lstStyle/>
        <a:p>
          <a:endParaRPr lang="it-IT"/>
        </a:p>
      </dgm:t>
    </dgm:pt>
    <dgm:pt modelId="{753D6FF9-76BD-4BDE-B1E8-B27436EA941F}">
      <dgm:prSet phldrT="[Testo]"/>
      <dgm:spPr/>
      <dgm:t>
        <a:bodyPr/>
        <a:lstStyle/>
        <a:p>
          <a:r>
            <a:rPr lang="it-IT" dirty="0" smtClean="0"/>
            <a:t>Biotecnologie</a:t>
          </a:r>
          <a:endParaRPr lang="it-IT" dirty="0"/>
        </a:p>
      </dgm:t>
    </dgm:pt>
    <dgm:pt modelId="{4F8365F4-CA84-4B9A-AE88-7AD472ACAF3E}" type="parTrans" cxnId="{7BB8DB9A-99B6-453C-AA92-C3C9A5178C62}">
      <dgm:prSet/>
      <dgm:spPr/>
      <dgm:t>
        <a:bodyPr/>
        <a:lstStyle/>
        <a:p>
          <a:endParaRPr lang="it-IT"/>
        </a:p>
      </dgm:t>
    </dgm:pt>
    <dgm:pt modelId="{4F583956-5842-4C16-A2FF-C254E27A6615}" type="sibTrans" cxnId="{7BB8DB9A-99B6-453C-AA92-C3C9A5178C62}">
      <dgm:prSet/>
      <dgm:spPr/>
      <dgm:t>
        <a:bodyPr/>
        <a:lstStyle/>
        <a:p>
          <a:endParaRPr lang="it-IT"/>
        </a:p>
      </dgm:t>
    </dgm:pt>
    <dgm:pt modelId="{1C97B484-D592-434B-955F-0238DFAA925A}">
      <dgm:prSet phldrT="[Testo]"/>
      <dgm:spPr/>
      <dgm:t>
        <a:bodyPr/>
        <a:lstStyle/>
        <a:p>
          <a:r>
            <a:rPr lang="it-IT" dirty="0" smtClean="0"/>
            <a:t>ICT</a:t>
          </a:r>
          <a:endParaRPr lang="it-IT" dirty="0"/>
        </a:p>
      </dgm:t>
    </dgm:pt>
    <dgm:pt modelId="{084A2D3D-59DB-4A53-B4DB-369D548646BB}" type="parTrans" cxnId="{78D47852-4458-49D5-AC4D-6FFDD42A9D42}">
      <dgm:prSet/>
      <dgm:spPr/>
      <dgm:t>
        <a:bodyPr/>
        <a:lstStyle/>
        <a:p>
          <a:endParaRPr lang="it-IT"/>
        </a:p>
      </dgm:t>
    </dgm:pt>
    <dgm:pt modelId="{5F8ED8F5-61FB-4E9E-8D3B-64F5C0BD87FF}" type="sibTrans" cxnId="{78D47852-4458-49D5-AC4D-6FFDD42A9D42}">
      <dgm:prSet/>
      <dgm:spPr/>
      <dgm:t>
        <a:bodyPr/>
        <a:lstStyle/>
        <a:p>
          <a:endParaRPr lang="it-IT"/>
        </a:p>
      </dgm:t>
    </dgm:pt>
    <dgm:pt modelId="{88BD0557-199F-4C4D-9088-B630DF809B31}">
      <dgm:prSet phldrT="[Testo]"/>
      <dgm:spPr/>
      <dgm:t>
        <a:bodyPr/>
        <a:lstStyle/>
        <a:p>
          <a:r>
            <a:rPr lang="it-IT" dirty="0" smtClean="0"/>
            <a:t>Innovazione sociale</a:t>
          </a:r>
          <a:endParaRPr lang="it-IT" dirty="0"/>
        </a:p>
      </dgm:t>
    </dgm:pt>
    <dgm:pt modelId="{B2FAA026-9610-40B8-B07C-C4424E290CE7}" type="parTrans" cxnId="{631012E5-0F48-4C31-9834-0B0DC34C1F89}">
      <dgm:prSet/>
      <dgm:spPr/>
      <dgm:t>
        <a:bodyPr/>
        <a:lstStyle/>
        <a:p>
          <a:endParaRPr lang="it-IT"/>
        </a:p>
      </dgm:t>
    </dgm:pt>
    <dgm:pt modelId="{E1B5CD9D-5FC2-4D5F-ADA3-1101548FFF78}" type="sibTrans" cxnId="{631012E5-0F48-4C31-9834-0B0DC34C1F89}">
      <dgm:prSet/>
      <dgm:spPr/>
      <dgm:t>
        <a:bodyPr/>
        <a:lstStyle/>
        <a:p>
          <a:endParaRPr lang="it-IT"/>
        </a:p>
      </dgm:t>
    </dgm:pt>
    <dgm:pt modelId="{4AAD710B-73A7-40D0-BE45-F970671007FE}">
      <dgm:prSet phldrT="[Testo]"/>
      <dgm:spPr/>
      <dgm:t>
        <a:bodyPr/>
        <a:lstStyle/>
        <a:p>
          <a:r>
            <a:rPr lang="it-IT" dirty="0" smtClean="0"/>
            <a:t>Micro elettronica</a:t>
          </a:r>
          <a:endParaRPr lang="it-IT" dirty="0"/>
        </a:p>
      </dgm:t>
    </dgm:pt>
    <dgm:pt modelId="{4DE9D59B-4DE5-4044-B26D-1FEB59A44792}" type="parTrans" cxnId="{7A532FA1-B9A9-47E1-A04D-122ED612F025}">
      <dgm:prSet/>
      <dgm:spPr/>
      <dgm:t>
        <a:bodyPr/>
        <a:lstStyle/>
        <a:p>
          <a:endParaRPr lang="it-IT"/>
        </a:p>
      </dgm:t>
    </dgm:pt>
    <dgm:pt modelId="{09849086-A42A-488F-B9A2-5CBD4130A55E}" type="sibTrans" cxnId="{7A532FA1-B9A9-47E1-A04D-122ED612F025}">
      <dgm:prSet/>
      <dgm:spPr/>
      <dgm:t>
        <a:bodyPr/>
        <a:lstStyle/>
        <a:p>
          <a:endParaRPr lang="it-IT"/>
        </a:p>
      </dgm:t>
    </dgm:pt>
    <dgm:pt modelId="{689482D7-7DAA-4515-AD7B-9F3993164284}" type="pres">
      <dgm:prSet presAssocID="{4239B68A-E7D9-43EB-BAA7-51C73576A697}" presName="cycle" presStyleCnt="0">
        <dgm:presLayoutVars>
          <dgm:dir/>
          <dgm:resizeHandles val="exact"/>
        </dgm:presLayoutVars>
      </dgm:prSet>
      <dgm:spPr/>
      <dgm:t>
        <a:bodyPr/>
        <a:lstStyle/>
        <a:p>
          <a:endParaRPr lang="it-IT"/>
        </a:p>
      </dgm:t>
    </dgm:pt>
    <dgm:pt modelId="{B3434D6D-2122-4A51-877E-06D18981102B}" type="pres">
      <dgm:prSet presAssocID="{753D6FF9-76BD-4BDE-B1E8-B27436EA941F}" presName="node" presStyleLbl="node1" presStyleIdx="0" presStyleCnt="4" custScaleY="28924" custRadScaleRad="129263" custRadScaleInc="1062">
        <dgm:presLayoutVars>
          <dgm:bulletEnabled val="1"/>
        </dgm:presLayoutVars>
      </dgm:prSet>
      <dgm:spPr/>
      <dgm:t>
        <a:bodyPr/>
        <a:lstStyle/>
        <a:p>
          <a:endParaRPr lang="it-IT"/>
        </a:p>
      </dgm:t>
    </dgm:pt>
    <dgm:pt modelId="{4CD83FF9-1CA1-4F89-AC4B-CE683910458D}" type="pres">
      <dgm:prSet presAssocID="{753D6FF9-76BD-4BDE-B1E8-B27436EA941F}" presName="spNode" presStyleCnt="0"/>
      <dgm:spPr/>
    </dgm:pt>
    <dgm:pt modelId="{B48349C0-DA42-45C1-A305-A31ACB3E56FA}" type="pres">
      <dgm:prSet presAssocID="{4F583956-5842-4C16-A2FF-C254E27A6615}" presName="sibTrans" presStyleLbl="sibTrans1D1" presStyleIdx="0" presStyleCnt="4"/>
      <dgm:spPr/>
      <dgm:t>
        <a:bodyPr/>
        <a:lstStyle/>
        <a:p>
          <a:endParaRPr lang="it-IT"/>
        </a:p>
      </dgm:t>
    </dgm:pt>
    <dgm:pt modelId="{6AC538DC-7B9C-4F13-B5F1-2B31B455CDEC}" type="pres">
      <dgm:prSet presAssocID="{1C97B484-D592-434B-955F-0238DFAA925A}" presName="node" presStyleLbl="node1" presStyleIdx="1" presStyleCnt="4" custScaleX="45363" custScaleY="56945" custRadScaleRad="173156" custRadScaleInc="-11710">
        <dgm:presLayoutVars>
          <dgm:bulletEnabled val="1"/>
        </dgm:presLayoutVars>
      </dgm:prSet>
      <dgm:spPr/>
      <dgm:t>
        <a:bodyPr/>
        <a:lstStyle/>
        <a:p>
          <a:endParaRPr lang="it-IT"/>
        </a:p>
      </dgm:t>
    </dgm:pt>
    <dgm:pt modelId="{764BDEC8-8531-4C4B-B0E2-47A247213CC0}" type="pres">
      <dgm:prSet presAssocID="{1C97B484-D592-434B-955F-0238DFAA925A}" presName="spNode" presStyleCnt="0"/>
      <dgm:spPr/>
    </dgm:pt>
    <dgm:pt modelId="{C398BA1F-BFAB-4EDA-A553-016DA6A23E7D}" type="pres">
      <dgm:prSet presAssocID="{5F8ED8F5-61FB-4E9E-8D3B-64F5C0BD87FF}" presName="sibTrans" presStyleLbl="sibTrans1D1" presStyleIdx="1" presStyleCnt="4"/>
      <dgm:spPr/>
      <dgm:t>
        <a:bodyPr/>
        <a:lstStyle/>
        <a:p>
          <a:endParaRPr lang="it-IT"/>
        </a:p>
      </dgm:t>
    </dgm:pt>
    <dgm:pt modelId="{4D6D01E9-C592-4F2E-AB82-072A02D0A479}" type="pres">
      <dgm:prSet presAssocID="{88BD0557-199F-4C4D-9088-B630DF809B31}" presName="node" presStyleLbl="node1" presStyleIdx="2" presStyleCnt="4" custScaleY="44456" custRadScaleRad="125265" custRadScaleInc="-1095">
        <dgm:presLayoutVars>
          <dgm:bulletEnabled val="1"/>
        </dgm:presLayoutVars>
      </dgm:prSet>
      <dgm:spPr/>
      <dgm:t>
        <a:bodyPr/>
        <a:lstStyle/>
        <a:p>
          <a:endParaRPr lang="it-IT"/>
        </a:p>
      </dgm:t>
    </dgm:pt>
    <dgm:pt modelId="{01E9116D-C771-4573-AA29-3BFB9CD852EB}" type="pres">
      <dgm:prSet presAssocID="{88BD0557-199F-4C4D-9088-B630DF809B31}" presName="spNode" presStyleCnt="0"/>
      <dgm:spPr/>
    </dgm:pt>
    <dgm:pt modelId="{F7BAADD9-C75B-4898-B52D-48E4B788C62A}" type="pres">
      <dgm:prSet presAssocID="{E1B5CD9D-5FC2-4D5F-ADA3-1101548FFF78}" presName="sibTrans" presStyleLbl="sibTrans1D1" presStyleIdx="2" presStyleCnt="4"/>
      <dgm:spPr/>
      <dgm:t>
        <a:bodyPr/>
        <a:lstStyle/>
        <a:p>
          <a:endParaRPr lang="it-IT"/>
        </a:p>
      </dgm:t>
    </dgm:pt>
    <dgm:pt modelId="{7086B33B-544F-4FEE-A7F7-198130F517DF}" type="pres">
      <dgm:prSet presAssocID="{4AAD710B-73A7-40D0-BE45-F970671007FE}" presName="node" presStyleLbl="node1" presStyleIdx="3" presStyleCnt="4" custScaleX="51388" custRadScaleRad="164999" custRadScaleInc="-2806">
        <dgm:presLayoutVars>
          <dgm:bulletEnabled val="1"/>
        </dgm:presLayoutVars>
      </dgm:prSet>
      <dgm:spPr/>
      <dgm:t>
        <a:bodyPr/>
        <a:lstStyle/>
        <a:p>
          <a:endParaRPr lang="it-IT"/>
        </a:p>
      </dgm:t>
    </dgm:pt>
    <dgm:pt modelId="{724447C4-B12D-4D00-AC95-AC1A1D8A80BC}" type="pres">
      <dgm:prSet presAssocID="{4AAD710B-73A7-40D0-BE45-F970671007FE}" presName="spNode" presStyleCnt="0"/>
      <dgm:spPr/>
    </dgm:pt>
    <dgm:pt modelId="{00526382-6092-453E-9B7B-82B351DD0AD1}" type="pres">
      <dgm:prSet presAssocID="{09849086-A42A-488F-B9A2-5CBD4130A55E}" presName="sibTrans" presStyleLbl="sibTrans1D1" presStyleIdx="3" presStyleCnt="4"/>
      <dgm:spPr/>
      <dgm:t>
        <a:bodyPr/>
        <a:lstStyle/>
        <a:p>
          <a:endParaRPr lang="it-IT"/>
        </a:p>
      </dgm:t>
    </dgm:pt>
  </dgm:ptLst>
  <dgm:cxnLst>
    <dgm:cxn modelId="{45BE8BC9-A46D-4BA4-88F7-C00FEB2AE52F}" type="presOf" srcId="{5F8ED8F5-61FB-4E9E-8D3B-64F5C0BD87FF}" destId="{C398BA1F-BFAB-4EDA-A553-016DA6A23E7D}" srcOrd="0" destOrd="0" presId="urn:microsoft.com/office/officeart/2005/8/layout/cycle5"/>
    <dgm:cxn modelId="{95603DFC-7B7F-4646-AB68-739070FA74D6}" type="presOf" srcId="{4AAD710B-73A7-40D0-BE45-F970671007FE}" destId="{7086B33B-544F-4FEE-A7F7-198130F517DF}" srcOrd="0" destOrd="0" presId="urn:microsoft.com/office/officeart/2005/8/layout/cycle5"/>
    <dgm:cxn modelId="{3D045F4A-B4F6-45CB-A687-53DF0DBC6104}" type="presOf" srcId="{1C97B484-D592-434B-955F-0238DFAA925A}" destId="{6AC538DC-7B9C-4F13-B5F1-2B31B455CDEC}" srcOrd="0" destOrd="0" presId="urn:microsoft.com/office/officeart/2005/8/layout/cycle5"/>
    <dgm:cxn modelId="{4230D051-6CA7-4E5A-B724-A637E67D0E38}" type="presOf" srcId="{88BD0557-199F-4C4D-9088-B630DF809B31}" destId="{4D6D01E9-C592-4F2E-AB82-072A02D0A479}" srcOrd="0" destOrd="0" presId="urn:microsoft.com/office/officeart/2005/8/layout/cycle5"/>
    <dgm:cxn modelId="{84203A78-AEB4-4885-9A2C-A75A8128D49C}" type="presOf" srcId="{753D6FF9-76BD-4BDE-B1E8-B27436EA941F}" destId="{B3434D6D-2122-4A51-877E-06D18981102B}" srcOrd="0" destOrd="0" presId="urn:microsoft.com/office/officeart/2005/8/layout/cycle5"/>
    <dgm:cxn modelId="{4190CBF4-702B-4FC6-8866-5946506976B7}" type="presOf" srcId="{4F583956-5842-4C16-A2FF-C254E27A6615}" destId="{B48349C0-DA42-45C1-A305-A31ACB3E56FA}" srcOrd="0" destOrd="0" presId="urn:microsoft.com/office/officeart/2005/8/layout/cycle5"/>
    <dgm:cxn modelId="{631012E5-0F48-4C31-9834-0B0DC34C1F89}" srcId="{4239B68A-E7D9-43EB-BAA7-51C73576A697}" destId="{88BD0557-199F-4C4D-9088-B630DF809B31}" srcOrd="2" destOrd="0" parTransId="{B2FAA026-9610-40B8-B07C-C4424E290CE7}" sibTransId="{E1B5CD9D-5FC2-4D5F-ADA3-1101548FFF78}"/>
    <dgm:cxn modelId="{7A532FA1-B9A9-47E1-A04D-122ED612F025}" srcId="{4239B68A-E7D9-43EB-BAA7-51C73576A697}" destId="{4AAD710B-73A7-40D0-BE45-F970671007FE}" srcOrd="3" destOrd="0" parTransId="{4DE9D59B-4DE5-4044-B26D-1FEB59A44792}" sibTransId="{09849086-A42A-488F-B9A2-5CBD4130A55E}"/>
    <dgm:cxn modelId="{7BB8DB9A-99B6-453C-AA92-C3C9A5178C62}" srcId="{4239B68A-E7D9-43EB-BAA7-51C73576A697}" destId="{753D6FF9-76BD-4BDE-B1E8-B27436EA941F}" srcOrd="0" destOrd="0" parTransId="{4F8365F4-CA84-4B9A-AE88-7AD472ACAF3E}" sibTransId="{4F583956-5842-4C16-A2FF-C254E27A6615}"/>
    <dgm:cxn modelId="{9DDC2A65-045B-4E75-9333-A983254E82EF}" type="presOf" srcId="{4239B68A-E7D9-43EB-BAA7-51C73576A697}" destId="{689482D7-7DAA-4515-AD7B-9F3993164284}" srcOrd="0" destOrd="0" presId="urn:microsoft.com/office/officeart/2005/8/layout/cycle5"/>
    <dgm:cxn modelId="{E6034971-A455-4D84-9982-89F7F5DC7DA2}" type="presOf" srcId="{09849086-A42A-488F-B9A2-5CBD4130A55E}" destId="{00526382-6092-453E-9B7B-82B351DD0AD1}" srcOrd="0" destOrd="0" presId="urn:microsoft.com/office/officeart/2005/8/layout/cycle5"/>
    <dgm:cxn modelId="{78D47852-4458-49D5-AC4D-6FFDD42A9D42}" srcId="{4239B68A-E7D9-43EB-BAA7-51C73576A697}" destId="{1C97B484-D592-434B-955F-0238DFAA925A}" srcOrd="1" destOrd="0" parTransId="{084A2D3D-59DB-4A53-B4DB-369D548646BB}" sibTransId="{5F8ED8F5-61FB-4E9E-8D3B-64F5C0BD87FF}"/>
    <dgm:cxn modelId="{A8DD6BC2-3ED6-452E-8AFA-C2BB6E5EB61F}" type="presOf" srcId="{E1B5CD9D-5FC2-4D5F-ADA3-1101548FFF78}" destId="{F7BAADD9-C75B-4898-B52D-48E4B788C62A}" srcOrd="0" destOrd="0" presId="urn:microsoft.com/office/officeart/2005/8/layout/cycle5"/>
    <dgm:cxn modelId="{2372BA8F-50CB-4735-B1D7-12A14EF0FBE9}" type="presParOf" srcId="{689482D7-7DAA-4515-AD7B-9F3993164284}" destId="{B3434D6D-2122-4A51-877E-06D18981102B}" srcOrd="0" destOrd="0" presId="urn:microsoft.com/office/officeart/2005/8/layout/cycle5"/>
    <dgm:cxn modelId="{2D87A874-444D-4C12-B6E4-C35132818FF9}" type="presParOf" srcId="{689482D7-7DAA-4515-AD7B-9F3993164284}" destId="{4CD83FF9-1CA1-4F89-AC4B-CE683910458D}" srcOrd="1" destOrd="0" presId="urn:microsoft.com/office/officeart/2005/8/layout/cycle5"/>
    <dgm:cxn modelId="{559D802A-00DA-41BF-8CAA-ED874CE5FFFC}" type="presParOf" srcId="{689482D7-7DAA-4515-AD7B-9F3993164284}" destId="{B48349C0-DA42-45C1-A305-A31ACB3E56FA}" srcOrd="2" destOrd="0" presId="urn:microsoft.com/office/officeart/2005/8/layout/cycle5"/>
    <dgm:cxn modelId="{88932097-08A5-4DF8-B311-E60ABD9EBB38}" type="presParOf" srcId="{689482D7-7DAA-4515-AD7B-9F3993164284}" destId="{6AC538DC-7B9C-4F13-B5F1-2B31B455CDEC}" srcOrd="3" destOrd="0" presId="urn:microsoft.com/office/officeart/2005/8/layout/cycle5"/>
    <dgm:cxn modelId="{2DD2F659-2A0D-4AD8-A3DE-0D2F18B477C8}" type="presParOf" srcId="{689482D7-7DAA-4515-AD7B-9F3993164284}" destId="{764BDEC8-8531-4C4B-B0E2-47A247213CC0}" srcOrd="4" destOrd="0" presId="urn:microsoft.com/office/officeart/2005/8/layout/cycle5"/>
    <dgm:cxn modelId="{92791EF9-8B8F-478D-8B4D-191A49AC64E8}" type="presParOf" srcId="{689482D7-7DAA-4515-AD7B-9F3993164284}" destId="{C398BA1F-BFAB-4EDA-A553-016DA6A23E7D}" srcOrd="5" destOrd="0" presId="urn:microsoft.com/office/officeart/2005/8/layout/cycle5"/>
    <dgm:cxn modelId="{C77AAC78-89FC-4C97-B8A6-083FE52DBC78}" type="presParOf" srcId="{689482D7-7DAA-4515-AD7B-9F3993164284}" destId="{4D6D01E9-C592-4F2E-AB82-072A02D0A479}" srcOrd="6" destOrd="0" presId="urn:microsoft.com/office/officeart/2005/8/layout/cycle5"/>
    <dgm:cxn modelId="{DA474FEC-13B4-4E34-BE76-11D7CB86B9F8}" type="presParOf" srcId="{689482D7-7DAA-4515-AD7B-9F3993164284}" destId="{01E9116D-C771-4573-AA29-3BFB9CD852EB}" srcOrd="7" destOrd="0" presId="urn:microsoft.com/office/officeart/2005/8/layout/cycle5"/>
    <dgm:cxn modelId="{9E454DAD-E949-4A4C-86E7-8B8BD575EBB3}" type="presParOf" srcId="{689482D7-7DAA-4515-AD7B-9F3993164284}" destId="{F7BAADD9-C75B-4898-B52D-48E4B788C62A}" srcOrd="8" destOrd="0" presId="urn:microsoft.com/office/officeart/2005/8/layout/cycle5"/>
    <dgm:cxn modelId="{E0C5810F-C3A3-4AA3-B503-D6D8BA2C954E}" type="presParOf" srcId="{689482D7-7DAA-4515-AD7B-9F3993164284}" destId="{7086B33B-544F-4FEE-A7F7-198130F517DF}" srcOrd="9" destOrd="0" presId="urn:microsoft.com/office/officeart/2005/8/layout/cycle5"/>
    <dgm:cxn modelId="{1330CE92-382A-44A3-AA21-AC33CC6F6756}" type="presParOf" srcId="{689482D7-7DAA-4515-AD7B-9F3993164284}" destId="{724447C4-B12D-4D00-AC95-AC1A1D8A80BC}" srcOrd="10" destOrd="0" presId="urn:microsoft.com/office/officeart/2005/8/layout/cycle5"/>
    <dgm:cxn modelId="{94A20AA8-5CA3-4E0F-BA6B-0D73855A38F6}" type="presParOf" srcId="{689482D7-7DAA-4515-AD7B-9F3993164284}" destId="{00526382-6092-453E-9B7B-82B351DD0AD1}"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Modalità di lavoro (3)</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C0659CC8-D431-4D3E-982B-B14D8C211FF5}" type="presOf" srcId="{2BF37BE0-F1C9-4327-8D6B-194C8F2CF94F}" destId="{7D920113-6D83-4974-923F-4CAA40CA2FDB}" srcOrd="0" destOrd="0" presId="urn:microsoft.com/office/officeart/2008/layout/LinedList"/>
    <dgm:cxn modelId="{1F25789A-9D1F-498B-ADA9-8A785B5172F4}"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971F153-E912-4CFA-B391-47A8A1CCC150}" type="presParOf" srcId="{58FB0A67-F67A-40BA-890E-A840ED83B605}" destId="{AB26EC88-0333-42E8-B340-C2B4FE18384A}" srcOrd="0" destOrd="0" presId="urn:microsoft.com/office/officeart/2008/layout/LinedList"/>
    <dgm:cxn modelId="{F5CFC021-1572-4BD2-8B9B-48DBF4062017}" type="presParOf" srcId="{58FB0A67-F67A-40BA-890E-A840ED83B605}" destId="{45792684-4DE0-4EDD-B49A-A40AB3BD4B9E}" srcOrd="1" destOrd="0" presId="urn:microsoft.com/office/officeart/2008/layout/LinedList"/>
    <dgm:cxn modelId="{AF267BCD-6BBF-4874-BC60-25188C5EB2D8}" type="presParOf" srcId="{45792684-4DE0-4EDD-B49A-A40AB3BD4B9E}" destId="{7D920113-6D83-4974-923F-4CAA40CA2FDB}" srcOrd="0" destOrd="0" presId="urn:microsoft.com/office/officeart/2008/layout/LinedList"/>
    <dgm:cxn modelId="{7E93734B-A689-4CDB-9B87-54718703CC15}"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Le regole del confronto</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Attenzione ai tempi</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D446E03B-A085-4EAF-A9D7-21D9E631073A}">
      <dgm:prSet phldrT="[Testo]" custT="1"/>
      <dgm:spPr/>
      <dgm:t>
        <a:bodyPr/>
        <a:lstStyle/>
        <a:p>
          <a:r>
            <a:rPr lang="it-IT" sz="3600" b="0" dirty="0" smtClean="0">
              <a:solidFill>
                <a:schemeClr val="accent1"/>
              </a:solidFill>
            </a:rPr>
            <a:t>Comprendere come lavorare più che discutere del merito</a:t>
          </a:r>
          <a:endParaRPr lang="it-IT" sz="3600" b="0" dirty="0">
            <a:solidFill>
              <a:schemeClr val="accent1"/>
            </a:solidFill>
          </a:endParaRPr>
        </a:p>
      </dgm:t>
    </dgm:pt>
    <dgm:pt modelId="{44FDFF5D-A5FE-4F6B-89B8-1FCC632B967C}" type="parTrans" cxnId="{BB9A4BB3-9E3F-4768-AB03-3A5823740DAC}">
      <dgm:prSet/>
      <dgm:spPr/>
      <dgm:t>
        <a:bodyPr/>
        <a:lstStyle/>
        <a:p>
          <a:endParaRPr lang="it-IT"/>
        </a:p>
      </dgm:t>
    </dgm:pt>
    <dgm:pt modelId="{A44EEB28-BFA3-4413-89F9-8106007D5EF7}" type="sibTrans" cxnId="{BB9A4BB3-9E3F-4768-AB03-3A5823740DAC}">
      <dgm:prSet/>
      <dgm:spPr/>
      <dgm:t>
        <a:bodyPr/>
        <a:lstStyle/>
        <a:p>
          <a:endParaRPr lang="it-IT"/>
        </a:p>
      </dgm:t>
    </dgm:pt>
    <dgm:pt modelId="{E8668022-B4E6-4F7B-85CE-7DF06B5D0EF9}">
      <dgm:prSet phldrT="[Testo]" custT="1"/>
      <dgm:spPr/>
      <dgm:t>
        <a:bodyPr/>
        <a:lstStyle/>
        <a:p>
          <a:r>
            <a:rPr lang="it-IT" sz="3600" b="0" dirty="0" smtClean="0">
              <a:solidFill>
                <a:schemeClr val="accent1"/>
              </a:solidFill>
            </a:rPr>
            <a:t>Non sovrapporsi</a:t>
          </a:r>
          <a:endParaRPr lang="it-IT" sz="3600" b="0" dirty="0">
            <a:solidFill>
              <a:schemeClr val="accent1"/>
            </a:solidFill>
          </a:endParaRPr>
        </a:p>
      </dgm:t>
    </dgm:pt>
    <dgm:pt modelId="{A639F380-D1ED-4F16-8273-CE710AF2722F}" type="parTrans" cxnId="{4F66322D-4FDF-40A2-A1A4-85106B7D7A69}">
      <dgm:prSet/>
      <dgm:spPr/>
      <dgm:t>
        <a:bodyPr/>
        <a:lstStyle/>
        <a:p>
          <a:endParaRPr lang="it-IT"/>
        </a:p>
      </dgm:t>
    </dgm:pt>
    <dgm:pt modelId="{40FDD981-82C7-442B-82DA-BB0875708F5C}" type="sibTrans" cxnId="{4F66322D-4FDF-40A2-A1A4-85106B7D7A69}">
      <dgm:prSet/>
      <dgm:spPr/>
      <dgm:t>
        <a:bodyPr/>
        <a:lstStyle/>
        <a:p>
          <a:endParaRPr lang="it-IT"/>
        </a:p>
      </dgm:t>
    </dgm:pt>
    <dgm:pt modelId="{67755247-ABB2-430C-86D0-520F5484A172}">
      <dgm:prSet phldrT="[Testo]" custT="1"/>
      <dgm:spPr/>
      <dgm:t>
        <a:bodyPr/>
        <a:lstStyle/>
        <a:p>
          <a:r>
            <a:rPr lang="it-IT" sz="3600" b="0" dirty="0" smtClean="0">
              <a:solidFill>
                <a:schemeClr val="accent1"/>
              </a:solidFill>
            </a:rPr>
            <a:t>Non ripetersi</a:t>
          </a:r>
          <a:endParaRPr lang="it-IT" sz="3600" b="0" dirty="0">
            <a:solidFill>
              <a:schemeClr val="accent1"/>
            </a:solidFill>
          </a:endParaRPr>
        </a:p>
      </dgm:t>
    </dgm:pt>
    <dgm:pt modelId="{F0DE52B4-7B54-424F-BF46-2F68B78BEC45}" type="parTrans" cxnId="{7CBA6189-3D05-4562-9426-327B4B6D8B85}">
      <dgm:prSet/>
      <dgm:spPr/>
      <dgm:t>
        <a:bodyPr/>
        <a:lstStyle/>
        <a:p>
          <a:endParaRPr lang="it-IT"/>
        </a:p>
      </dgm:t>
    </dgm:pt>
    <dgm:pt modelId="{9A459189-03A5-4FD4-8CCB-3CBA045D52A5}" type="sibTrans" cxnId="{7CBA6189-3D05-4562-9426-327B4B6D8B85}">
      <dgm:prSet/>
      <dgm:spPr/>
      <dgm:t>
        <a:bodyPr/>
        <a:lstStyle/>
        <a:p>
          <a:endParaRPr lang="it-IT"/>
        </a:p>
      </dgm:t>
    </dgm:pt>
    <dgm:pt modelId="{2DAC4A08-F0EC-4141-95E1-0391DF513F7A}">
      <dgm:prSet phldrT="[Testo]" custT="1"/>
      <dgm:spPr/>
      <dgm:t>
        <a:bodyPr/>
        <a:lstStyle/>
        <a:p>
          <a:r>
            <a:rPr lang="it-IT" sz="3600" b="0" dirty="0" smtClean="0">
              <a:solidFill>
                <a:schemeClr val="accent1"/>
              </a:solidFill>
            </a:rPr>
            <a:t>Stare sul tema</a:t>
          </a:r>
          <a:endParaRPr lang="it-IT" sz="3600" b="0" dirty="0">
            <a:solidFill>
              <a:schemeClr val="accent1"/>
            </a:solidFill>
          </a:endParaRPr>
        </a:p>
      </dgm:t>
    </dgm:pt>
    <dgm:pt modelId="{A9695659-22B7-482D-BD64-EA1338119F99}" type="parTrans" cxnId="{D8D973D0-8A60-46F1-9010-AECD87605A11}">
      <dgm:prSet/>
      <dgm:spPr/>
      <dgm:t>
        <a:bodyPr/>
        <a:lstStyle/>
        <a:p>
          <a:endParaRPr lang="it-IT"/>
        </a:p>
      </dgm:t>
    </dgm:pt>
    <dgm:pt modelId="{15D2AB5A-6349-4135-A7E2-60885CE2D866}" type="sibTrans" cxnId="{D8D973D0-8A60-46F1-9010-AECD87605A11}">
      <dgm:prSet/>
      <dgm:spPr/>
      <dgm:t>
        <a:bodyPr/>
        <a:lstStyle/>
        <a:p>
          <a:endParaRPr lang="it-IT"/>
        </a:p>
      </dgm:t>
    </dgm:pt>
    <dgm:pt modelId="{074A061E-7550-4B1C-A8F0-C013B8C23025}">
      <dgm:prSet phldrT="[Testo]" custT="1"/>
      <dgm:spPr/>
      <dgm:t>
        <a:bodyPr/>
        <a:lstStyle/>
        <a:p>
          <a:r>
            <a:rPr lang="it-IT" sz="3600" b="0" dirty="0" smtClean="0">
              <a:solidFill>
                <a:schemeClr val="accent1"/>
              </a:solidFill>
            </a:rPr>
            <a:t>Interventi operativi (escluse premesse)</a:t>
          </a:r>
          <a:endParaRPr lang="it-IT" sz="3600" b="0" dirty="0">
            <a:solidFill>
              <a:schemeClr val="accent1"/>
            </a:solidFill>
          </a:endParaRPr>
        </a:p>
      </dgm:t>
    </dgm:pt>
    <dgm:pt modelId="{FE88A37D-095A-4F77-B5B2-0272391C24A5}" type="parTrans" cxnId="{90B43B46-40BE-4C6A-8D18-E33CA9BF4820}">
      <dgm:prSet/>
      <dgm:spPr/>
      <dgm:t>
        <a:bodyPr/>
        <a:lstStyle/>
        <a:p>
          <a:endParaRPr lang="it-IT"/>
        </a:p>
      </dgm:t>
    </dgm:pt>
    <dgm:pt modelId="{498B8DC2-9EC5-47E6-BCD5-C4052AF11EC1}" type="sibTrans" cxnId="{90B43B46-40BE-4C6A-8D18-E33CA9BF4820}">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Y="125122" custLinFactNeighborY="-5141">
        <dgm:presLayoutVars>
          <dgm:bulletEnabled val="1"/>
        </dgm:presLayoutVars>
      </dgm:prSet>
      <dgm:spPr/>
      <dgm:t>
        <a:bodyPr/>
        <a:lstStyle/>
        <a:p>
          <a:endParaRPr lang="it-IT"/>
        </a:p>
      </dgm:t>
    </dgm:pt>
  </dgm:ptLst>
  <dgm:cxnLst>
    <dgm:cxn modelId="{E76A9A63-FF32-4781-921F-6A2A67CD1E02}" srcId="{F23A2E33-A7A9-4C0C-9E2D-FE9B09B27B0C}" destId="{FA935D20-D649-4F38-A41B-69E90530D632}" srcOrd="0" destOrd="0" parTransId="{BFFBD901-FEFF-45F6-A478-CF6D74317EA2}" sibTransId="{75DA65DA-F2A3-4A8F-8248-871D3727B6B8}"/>
    <dgm:cxn modelId="{BB9A4BB3-9E3F-4768-AB03-3A5823740DAC}" srcId="{F23A2E33-A7A9-4C0C-9E2D-FE9B09B27B0C}" destId="{D446E03B-A085-4EAF-A9D7-21D9E631073A}" srcOrd="1" destOrd="0" parTransId="{44FDFF5D-A5FE-4F6B-89B8-1FCC632B967C}" sibTransId="{A44EEB28-BFA3-4413-89F9-8106007D5EF7}"/>
    <dgm:cxn modelId="{AA13AB5C-83C5-45C1-864A-5D3145E95840}" srcId="{BE3B8733-AE13-4A7B-A32B-B74DE4C528D7}" destId="{F23A2E33-A7A9-4C0C-9E2D-FE9B09B27B0C}" srcOrd="0" destOrd="0" parTransId="{4B3C5EFE-833D-4256-8D22-790DD4FEA846}" sibTransId="{CE2E410B-761E-4681-BB83-5F0176147C43}"/>
    <dgm:cxn modelId="{D7886567-87FB-4652-8626-DCD0DDC1A003}" type="presOf" srcId="{E8668022-B4E6-4F7B-85CE-7DF06B5D0EF9}" destId="{19C3370D-7B6A-4F3C-8C78-C38DF1D2FA31}" srcOrd="0" destOrd="4" presId="urn:microsoft.com/office/officeart/2005/8/layout/vList5"/>
    <dgm:cxn modelId="{B965B3F8-8B74-4B64-982E-BEA4284EF670}" type="presOf" srcId="{D446E03B-A085-4EAF-A9D7-21D9E631073A}" destId="{19C3370D-7B6A-4F3C-8C78-C38DF1D2FA31}" srcOrd="0" destOrd="1" presId="urn:microsoft.com/office/officeart/2005/8/layout/vList5"/>
    <dgm:cxn modelId="{FB0BDC3A-CCA3-4C4E-B65B-A8F162BE2CC4}" type="presOf" srcId="{2DAC4A08-F0EC-4141-95E1-0391DF513F7A}" destId="{19C3370D-7B6A-4F3C-8C78-C38DF1D2FA31}" srcOrd="0" destOrd="2" presId="urn:microsoft.com/office/officeart/2005/8/layout/vList5"/>
    <dgm:cxn modelId="{8612FB12-94D0-46B1-9051-C41483B06F4F}" type="presOf" srcId="{FA935D20-D649-4F38-A41B-69E90530D632}" destId="{19C3370D-7B6A-4F3C-8C78-C38DF1D2FA31}" srcOrd="0" destOrd="0" presId="urn:microsoft.com/office/officeart/2005/8/layout/vList5"/>
    <dgm:cxn modelId="{D8D973D0-8A60-46F1-9010-AECD87605A11}" srcId="{F23A2E33-A7A9-4C0C-9E2D-FE9B09B27B0C}" destId="{2DAC4A08-F0EC-4141-95E1-0391DF513F7A}" srcOrd="2" destOrd="0" parTransId="{A9695659-22B7-482D-BD64-EA1338119F99}" sibTransId="{15D2AB5A-6349-4135-A7E2-60885CE2D866}"/>
    <dgm:cxn modelId="{4F66322D-4FDF-40A2-A1A4-85106B7D7A69}" srcId="{F23A2E33-A7A9-4C0C-9E2D-FE9B09B27B0C}" destId="{E8668022-B4E6-4F7B-85CE-7DF06B5D0EF9}" srcOrd="4" destOrd="0" parTransId="{A639F380-D1ED-4F16-8273-CE710AF2722F}" sibTransId="{40FDD981-82C7-442B-82DA-BB0875708F5C}"/>
    <dgm:cxn modelId="{500289F4-0ED2-4CFD-B484-BD59E195C967}" type="presOf" srcId="{F23A2E33-A7A9-4C0C-9E2D-FE9B09B27B0C}" destId="{4B75031E-EAE2-44AE-A204-79AAE3CD8BF2}" srcOrd="0" destOrd="0" presId="urn:microsoft.com/office/officeart/2005/8/layout/vList5"/>
    <dgm:cxn modelId="{60AA3AE9-CE29-42CE-8305-82C74601E115}" type="presOf" srcId="{074A061E-7550-4B1C-A8F0-C013B8C23025}" destId="{19C3370D-7B6A-4F3C-8C78-C38DF1D2FA31}" srcOrd="0" destOrd="3" presId="urn:microsoft.com/office/officeart/2005/8/layout/vList5"/>
    <dgm:cxn modelId="{0FE43F0A-E38B-4B4F-A79A-03D3AA3B4DA5}" type="presOf" srcId="{67755247-ABB2-430C-86D0-520F5484A172}" destId="{19C3370D-7B6A-4F3C-8C78-C38DF1D2FA31}" srcOrd="0" destOrd="5" presId="urn:microsoft.com/office/officeart/2005/8/layout/vList5"/>
    <dgm:cxn modelId="{73DFB2F8-6673-4A35-AD2E-99F4FC4046F3}" type="presOf" srcId="{BE3B8733-AE13-4A7B-A32B-B74DE4C528D7}" destId="{67CAF0F0-11C7-41D4-B458-17DD1ACC65D7}" srcOrd="0" destOrd="0" presId="urn:microsoft.com/office/officeart/2005/8/layout/vList5"/>
    <dgm:cxn modelId="{90B43B46-40BE-4C6A-8D18-E33CA9BF4820}" srcId="{F23A2E33-A7A9-4C0C-9E2D-FE9B09B27B0C}" destId="{074A061E-7550-4B1C-A8F0-C013B8C23025}" srcOrd="3" destOrd="0" parTransId="{FE88A37D-095A-4F77-B5B2-0272391C24A5}" sibTransId="{498B8DC2-9EC5-47E6-BCD5-C4052AF11EC1}"/>
    <dgm:cxn modelId="{7CBA6189-3D05-4562-9426-327B4B6D8B85}" srcId="{F23A2E33-A7A9-4C0C-9E2D-FE9B09B27B0C}" destId="{67755247-ABB2-430C-86D0-520F5484A172}" srcOrd="5" destOrd="0" parTransId="{F0DE52B4-7B54-424F-BF46-2F68B78BEC45}" sibTransId="{9A459189-03A5-4FD4-8CCB-3CBA045D52A5}"/>
    <dgm:cxn modelId="{5A526B0B-A450-43F2-871A-18990C7C9BF1}" type="presParOf" srcId="{67CAF0F0-11C7-41D4-B458-17DD1ACC65D7}" destId="{91EF4C2B-0965-4D66-A48D-ECB7ACAE5C2D}" srcOrd="0" destOrd="0" presId="urn:microsoft.com/office/officeart/2005/8/layout/vList5"/>
    <dgm:cxn modelId="{D9879577-B17F-4722-862D-CACFB340C69D}" type="presParOf" srcId="{91EF4C2B-0965-4D66-A48D-ECB7ACAE5C2D}" destId="{4B75031E-EAE2-44AE-A204-79AAE3CD8BF2}" srcOrd="0" destOrd="0" presId="urn:microsoft.com/office/officeart/2005/8/layout/vList5"/>
    <dgm:cxn modelId="{66CCAAC2-BB83-4360-8610-3511DAA8BB93}"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Modalità di lavoro (4)</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BF0112B8-2E6D-461E-8616-FEC3B9AF4F11}" type="presOf" srcId="{37F295A9-2A2E-416D-9AE6-C3404377959E}" destId="{58FB0A67-F67A-40BA-890E-A840ED83B605}" srcOrd="0" destOrd="0" presId="urn:microsoft.com/office/officeart/2008/layout/LinedList"/>
    <dgm:cxn modelId="{33E9FEB8-2918-42BE-A3C4-498F23CF9E66}"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8ACC140D-A9A9-4622-B733-0469009A29F9}" type="presParOf" srcId="{58FB0A67-F67A-40BA-890E-A840ED83B605}" destId="{AB26EC88-0333-42E8-B340-C2B4FE18384A}" srcOrd="0" destOrd="0" presId="urn:microsoft.com/office/officeart/2008/layout/LinedList"/>
    <dgm:cxn modelId="{772B62FF-2E95-4D2F-A8CC-9E584352E456}" type="presParOf" srcId="{58FB0A67-F67A-40BA-890E-A840ED83B605}" destId="{45792684-4DE0-4EDD-B49A-A40AB3BD4B9E}" srcOrd="1" destOrd="0" presId="urn:microsoft.com/office/officeart/2008/layout/LinedList"/>
    <dgm:cxn modelId="{D5370212-32ED-4BF6-99D5-6F52FB390B7A}" type="presParOf" srcId="{45792684-4DE0-4EDD-B49A-A40AB3BD4B9E}" destId="{7D920113-6D83-4974-923F-4CAA40CA2FDB}" srcOrd="0" destOrd="0" presId="urn:microsoft.com/office/officeart/2008/layout/LinedList"/>
    <dgm:cxn modelId="{76DCB9D7-DE2C-4808-9AFC-9BD925C49C34}"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Il </a:t>
          </a:r>
          <a:r>
            <a:rPr lang="it-IT" sz="4400" b="1" dirty="0" err="1" smtClean="0"/>
            <a:t>contributorichiesto</a:t>
          </a:r>
          <a:r>
            <a:rPr lang="it-IT" sz="4400" b="1" dirty="0" smtClean="0"/>
            <a:t> deve essere....</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centrato sulle indicazione dei potenziali ambiti di specializzazione rispetto al tavolo tematico</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072475CA-39E6-44D8-A471-577AF76DB987}">
      <dgm:prSet phldrT="[Testo]" custT="1"/>
      <dgm:spPr/>
      <dgm:t>
        <a:bodyPr/>
        <a:lstStyle/>
        <a:p>
          <a:r>
            <a:rPr lang="it-IT" sz="3600" b="0" dirty="0" smtClean="0">
              <a:solidFill>
                <a:schemeClr val="accent1"/>
              </a:solidFill>
            </a:rPr>
            <a:t>giustificato dalle evidenze, dalle scoperte imprenditoriali e dalle conoscenze possedute dagli attori </a:t>
          </a:r>
          <a:endParaRPr lang="it-IT" sz="3600" b="0" dirty="0">
            <a:solidFill>
              <a:schemeClr val="accent1"/>
            </a:solidFill>
          </a:endParaRPr>
        </a:p>
      </dgm:t>
    </dgm:pt>
    <dgm:pt modelId="{070F04A9-CFCA-417D-BF32-5D77678E5752}" type="parTrans" cxnId="{C6211E88-C192-41A1-AF7A-9C938B964870}">
      <dgm:prSet/>
      <dgm:spPr/>
      <dgm:t>
        <a:bodyPr/>
        <a:lstStyle/>
        <a:p>
          <a:endParaRPr lang="it-IT"/>
        </a:p>
      </dgm:t>
    </dgm:pt>
    <dgm:pt modelId="{1791BB8A-C1A4-4EF3-A97F-FD08B5B2C1B9}" type="sibTrans" cxnId="{C6211E88-C192-41A1-AF7A-9C938B964870}">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Y="125122" custLinFactNeighborY="-5141">
        <dgm:presLayoutVars>
          <dgm:bulletEnabled val="1"/>
        </dgm:presLayoutVars>
      </dgm:prSet>
      <dgm:spPr/>
      <dgm:t>
        <a:bodyPr/>
        <a:lstStyle/>
        <a:p>
          <a:endParaRPr lang="it-IT"/>
        </a:p>
      </dgm:t>
    </dgm:pt>
  </dgm:ptLst>
  <dgm:cxnLst>
    <dgm:cxn modelId="{0062C2E9-94EE-4002-926B-784E07B7767D}" type="presOf" srcId="{FA935D20-D649-4F38-A41B-69E90530D632}" destId="{19C3370D-7B6A-4F3C-8C78-C38DF1D2FA31}" srcOrd="0" destOrd="0" presId="urn:microsoft.com/office/officeart/2005/8/layout/vList5"/>
    <dgm:cxn modelId="{C6211E88-C192-41A1-AF7A-9C938B964870}" srcId="{F23A2E33-A7A9-4C0C-9E2D-FE9B09B27B0C}" destId="{072475CA-39E6-44D8-A471-577AF76DB987}" srcOrd="1" destOrd="0" parTransId="{070F04A9-CFCA-417D-BF32-5D77678E5752}" sibTransId="{1791BB8A-C1A4-4EF3-A97F-FD08B5B2C1B9}"/>
    <dgm:cxn modelId="{D85A7FCC-DAA6-41D2-AAAC-37CA958C17C3}" type="presOf" srcId="{F23A2E33-A7A9-4C0C-9E2D-FE9B09B27B0C}" destId="{4B75031E-EAE2-44AE-A204-79AAE3CD8BF2}" srcOrd="0" destOrd="0" presId="urn:microsoft.com/office/officeart/2005/8/layout/vList5"/>
    <dgm:cxn modelId="{9C1EE043-859B-417E-9F94-C3E768276816}" type="presOf" srcId="{BE3B8733-AE13-4A7B-A32B-B74DE4C528D7}" destId="{67CAF0F0-11C7-41D4-B458-17DD1ACC65D7}"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043F2935-568C-46D0-81F7-7F1003BBF568}" type="presOf" srcId="{072475CA-39E6-44D8-A471-577AF76DB987}" destId="{19C3370D-7B6A-4F3C-8C78-C38DF1D2FA31}" srcOrd="0" destOrd="1"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117F1B21-C386-4F60-82F6-3F3D108E3D17}" type="presParOf" srcId="{67CAF0F0-11C7-41D4-B458-17DD1ACC65D7}" destId="{91EF4C2B-0965-4D66-A48D-ECB7ACAE5C2D}" srcOrd="0" destOrd="0" presId="urn:microsoft.com/office/officeart/2005/8/layout/vList5"/>
    <dgm:cxn modelId="{D98003A6-AF4E-48C2-8882-175F715EF06A}" type="presParOf" srcId="{91EF4C2B-0965-4D66-A48D-ECB7ACAE5C2D}" destId="{4B75031E-EAE2-44AE-A204-79AAE3CD8BF2}" srcOrd="0" destOrd="0" presId="urn:microsoft.com/office/officeart/2005/8/layout/vList5"/>
    <dgm:cxn modelId="{012DC063-02DB-4AF0-9801-DA236A19F249}"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t-IT"/>
        </a:p>
      </dgm:t>
    </dgm:pt>
    <dgm:pt modelId="{2BF37BE0-F1C9-4327-8D6B-194C8F2CF94F}">
      <dgm:prSet/>
      <dgm:spPr/>
      <dgm:t>
        <a:bodyPr/>
        <a:lstStyle/>
        <a:p>
          <a:pPr rtl="0"/>
          <a:r>
            <a:rPr lang="it-IT" b="1" dirty="0" smtClean="0">
              <a:solidFill>
                <a:schemeClr val="accent1">
                  <a:lumMod val="75000"/>
                </a:schemeClr>
              </a:solidFill>
            </a:rPr>
            <a:t>Avvio Tavoli Tematici</a:t>
          </a:r>
          <a:endParaRPr lang="it-IT" b="1" dirty="0">
            <a:solidFill>
              <a:schemeClr val="accent1">
                <a:lumMod val="75000"/>
              </a:schemeClr>
            </a:solidFill>
          </a:endParaRPr>
        </a:p>
      </dgm:t>
    </dgm:pt>
    <dgm:pt modelId="{4AA17FDB-A052-4790-AE95-CF73ACE16E71}" type="parTrans" cxnId="{61C24A8C-0B83-4B1F-AD85-E5EDDAA1AC00}">
      <dgm:prSet/>
      <dgm:spPr/>
      <dgm:t>
        <a:bodyPr/>
        <a:lstStyle/>
        <a:p>
          <a:endParaRPr lang="it-IT"/>
        </a:p>
      </dgm:t>
    </dgm:pt>
    <dgm:pt modelId="{C167467F-04BA-4DE5-90F4-5BF53279866E}" type="sibTrans" cxnId="{61C24A8C-0B83-4B1F-AD85-E5EDDAA1AC00}">
      <dgm:prSet/>
      <dgm:spPr/>
      <dgm:t>
        <a:bodyPr/>
        <a:lstStyle/>
        <a:p>
          <a:endParaRPr lang="it-IT"/>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3DC9EC25-D5FB-4E73-B11B-1298D9CD88C1}"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10ED929B-C542-49D0-9B68-67716C8066EE}" type="presOf" srcId="{2BF37BE0-F1C9-4327-8D6B-194C8F2CF94F}" destId="{7D920113-6D83-4974-923F-4CAA40CA2FDB}" srcOrd="0" destOrd="0" presId="urn:microsoft.com/office/officeart/2008/layout/LinedList"/>
    <dgm:cxn modelId="{9E05FCCF-E591-4AF9-B52D-27996012F53E}" type="presParOf" srcId="{58FB0A67-F67A-40BA-890E-A840ED83B605}" destId="{AB26EC88-0333-42E8-B340-C2B4FE18384A}" srcOrd="0" destOrd="0" presId="urn:microsoft.com/office/officeart/2008/layout/LinedList"/>
    <dgm:cxn modelId="{D7806172-CEF9-4221-8818-766B19F26339}" type="presParOf" srcId="{58FB0A67-F67A-40BA-890E-A840ED83B605}" destId="{45792684-4DE0-4EDD-B49A-A40AB3BD4B9E}" srcOrd="1" destOrd="0" presId="urn:microsoft.com/office/officeart/2008/layout/LinedList"/>
    <dgm:cxn modelId="{8EF23A1E-FF49-47B9-B690-F32C99C390CA}" type="presParOf" srcId="{45792684-4DE0-4EDD-B49A-A40AB3BD4B9E}" destId="{7D920113-6D83-4974-923F-4CAA40CA2FDB}" srcOrd="0" destOrd="0" presId="urn:microsoft.com/office/officeart/2008/layout/LinedList"/>
    <dgm:cxn modelId="{9803064F-34C4-4CFF-A42D-D992748758F4}"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dgm:spPr/>
      <dgm:t>
        <a:bodyPr/>
        <a:lstStyle/>
        <a:p>
          <a:pPr rtl="0"/>
          <a:r>
            <a:rPr lang="it-IT" b="1" dirty="0" smtClean="0">
              <a:solidFill>
                <a:schemeClr val="accent1">
                  <a:lumMod val="75000"/>
                </a:schemeClr>
              </a:solidFill>
            </a:rPr>
            <a:t>Ambiti di Specializzazione del Tavolo Tematico</a:t>
          </a:r>
          <a:endParaRPr lang="it-IT" b="1" dirty="0">
            <a:solidFill>
              <a:schemeClr val="accent1">
                <a:lumMod val="75000"/>
              </a:schemeClr>
            </a:solidFill>
          </a:endParaRPr>
        </a:p>
      </dgm:t>
    </dgm:pt>
    <dgm:pt modelId="{4AA17FDB-A052-4790-AE95-CF73ACE16E71}" type="parTrans" cxnId="{61C24A8C-0B83-4B1F-AD85-E5EDDAA1AC00}">
      <dgm:prSet/>
      <dgm:spPr/>
      <dgm:t>
        <a:bodyPr/>
        <a:lstStyle/>
        <a:p>
          <a:endParaRPr lang="it-IT"/>
        </a:p>
      </dgm:t>
    </dgm:pt>
    <dgm:pt modelId="{C167467F-04BA-4DE5-90F4-5BF53279866E}" type="sibTrans" cxnId="{61C24A8C-0B83-4B1F-AD85-E5EDDAA1AC00}">
      <dgm:prSet/>
      <dgm:spPr/>
      <dgm:t>
        <a:bodyPr/>
        <a:lstStyle/>
        <a:p>
          <a:endParaRPr lang="it-IT"/>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6A13ACF-05DF-4D32-BA42-D5F1FF1EB09F}"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20BCEB3-D0C3-44CD-8D6E-91B072F2032F}" type="presOf" srcId="{37F295A9-2A2E-416D-9AE6-C3404377959E}" destId="{58FB0A67-F67A-40BA-890E-A840ED83B605}" srcOrd="0" destOrd="0" presId="urn:microsoft.com/office/officeart/2008/layout/LinedList"/>
    <dgm:cxn modelId="{437DCD3E-7D72-4A88-9FD2-2011CBA38548}" type="presParOf" srcId="{58FB0A67-F67A-40BA-890E-A840ED83B605}" destId="{AB26EC88-0333-42E8-B340-C2B4FE18384A}" srcOrd="0" destOrd="0" presId="urn:microsoft.com/office/officeart/2008/layout/LinedList"/>
    <dgm:cxn modelId="{3FF67BB4-F5FF-4A89-BEFE-AE58A65169E3}" type="presParOf" srcId="{58FB0A67-F67A-40BA-890E-A840ED83B605}" destId="{45792684-4DE0-4EDD-B49A-A40AB3BD4B9E}" srcOrd="1" destOrd="0" presId="urn:microsoft.com/office/officeart/2008/layout/LinedList"/>
    <dgm:cxn modelId="{37D7FC38-DE00-4776-8280-A3A6B346F1F9}" type="presParOf" srcId="{45792684-4DE0-4EDD-B49A-A40AB3BD4B9E}" destId="{7D920113-6D83-4974-923F-4CAA40CA2FDB}" srcOrd="0" destOrd="0" presId="urn:microsoft.com/office/officeart/2008/layout/LinedList"/>
    <dgm:cxn modelId="{3FA96B55-477E-4AD8-86A3-A0021035177F}"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368E725-06F6-4EAD-9E0F-B66D4033C629}" type="doc">
      <dgm:prSet loTypeId="urn:microsoft.com/office/officeart/2005/8/layout/cycle8" loCatId="cycle" qsTypeId="urn:microsoft.com/office/officeart/2005/8/quickstyle/simple1#8" qsCatId="simple" csTypeId="urn:microsoft.com/office/officeart/2005/8/colors/accent6_1" csCatId="accent6" phldr="1"/>
      <dgm:spPr/>
    </dgm:pt>
    <dgm:pt modelId="{0C9909B0-C4D1-4673-8FE9-7FB1B3537D5F}">
      <dgm:prSet phldrT="[Testo]"/>
      <dgm:spPr/>
      <dgm:t>
        <a:bodyPr/>
        <a:lstStyle/>
        <a:p>
          <a:r>
            <a:rPr lang="it-IT" dirty="0" smtClean="0"/>
            <a:t>Primo progress</a:t>
          </a:r>
          <a:endParaRPr lang="it-IT" dirty="0"/>
        </a:p>
      </dgm:t>
    </dgm:pt>
    <dgm:pt modelId="{AD2FB2EF-CC11-422C-904C-430DED4E6E9E}" type="parTrans" cxnId="{D2A09C40-91F6-4B6C-A7B7-BDF212B78F01}">
      <dgm:prSet/>
      <dgm:spPr/>
      <dgm:t>
        <a:bodyPr/>
        <a:lstStyle/>
        <a:p>
          <a:endParaRPr lang="it-IT"/>
        </a:p>
      </dgm:t>
    </dgm:pt>
    <dgm:pt modelId="{2335EC0B-2C5E-40AC-8E84-BDE82BDB4B85}" type="sibTrans" cxnId="{D2A09C40-91F6-4B6C-A7B7-BDF212B78F01}">
      <dgm:prSet/>
      <dgm:spPr/>
      <dgm:t>
        <a:bodyPr/>
        <a:lstStyle/>
        <a:p>
          <a:endParaRPr lang="it-IT"/>
        </a:p>
      </dgm:t>
    </dgm:pt>
    <dgm:pt modelId="{C052A170-C5E2-46F5-AFD6-B9CAE75C92A2}">
      <dgm:prSet phldrT="[Testo]"/>
      <dgm:spPr/>
      <dgm:t>
        <a:bodyPr/>
        <a:lstStyle/>
        <a:p>
          <a:r>
            <a:rPr lang="it-IT" dirty="0" smtClean="0"/>
            <a:t>Secondo progress</a:t>
          </a:r>
          <a:endParaRPr lang="it-IT" dirty="0"/>
        </a:p>
      </dgm:t>
    </dgm:pt>
    <dgm:pt modelId="{C6F3C0F1-0242-4038-AFCB-C5A03B118BFA}" type="parTrans" cxnId="{1D8DB658-48EE-4C74-8266-7F397B268996}">
      <dgm:prSet/>
      <dgm:spPr/>
      <dgm:t>
        <a:bodyPr/>
        <a:lstStyle/>
        <a:p>
          <a:endParaRPr lang="it-IT"/>
        </a:p>
      </dgm:t>
    </dgm:pt>
    <dgm:pt modelId="{7B47B23C-536D-4D10-A1FC-69DC534B777E}" type="sibTrans" cxnId="{1D8DB658-48EE-4C74-8266-7F397B268996}">
      <dgm:prSet/>
      <dgm:spPr/>
      <dgm:t>
        <a:bodyPr/>
        <a:lstStyle/>
        <a:p>
          <a:endParaRPr lang="it-IT"/>
        </a:p>
      </dgm:t>
    </dgm:pt>
    <dgm:pt modelId="{B274D4BD-F86B-4929-8634-F6F23559CF48}" type="pres">
      <dgm:prSet presAssocID="{6368E725-06F6-4EAD-9E0F-B66D4033C629}" presName="compositeShape" presStyleCnt="0">
        <dgm:presLayoutVars>
          <dgm:chMax val="7"/>
          <dgm:dir/>
          <dgm:resizeHandles val="exact"/>
        </dgm:presLayoutVars>
      </dgm:prSet>
      <dgm:spPr/>
    </dgm:pt>
    <dgm:pt modelId="{722A1584-12A4-45C1-ACD7-958A7385C148}" type="pres">
      <dgm:prSet presAssocID="{6368E725-06F6-4EAD-9E0F-B66D4033C629}" presName="wedge1" presStyleLbl="node1" presStyleIdx="0" presStyleCnt="2"/>
      <dgm:spPr/>
      <dgm:t>
        <a:bodyPr/>
        <a:lstStyle/>
        <a:p>
          <a:endParaRPr lang="it-IT"/>
        </a:p>
      </dgm:t>
    </dgm:pt>
    <dgm:pt modelId="{3816EB57-8CB9-4243-883D-9495CA88C90A}" type="pres">
      <dgm:prSet presAssocID="{6368E725-06F6-4EAD-9E0F-B66D4033C629}" presName="dummy1a" presStyleCnt="0"/>
      <dgm:spPr/>
    </dgm:pt>
    <dgm:pt modelId="{E1E9E9C3-A608-4384-944F-7C480E88E4FF}" type="pres">
      <dgm:prSet presAssocID="{6368E725-06F6-4EAD-9E0F-B66D4033C629}" presName="dummy1b" presStyleCnt="0"/>
      <dgm:spPr/>
    </dgm:pt>
    <dgm:pt modelId="{3BCC67D8-283E-41D7-9E04-1D82D2FAC8D1}" type="pres">
      <dgm:prSet presAssocID="{6368E725-06F6-4EAD-9E0F-B66D4033C629}" presName="wedge1Tx" presStyleLbl="node1" presStyleIdx="0" presStyleCnt="2">
        <dgm:presLayoutVars>
          <dgm:chMax val="0"/>
          <dgm:chPref val="0"/>
          <dgm:bulletEnabled val="1"/>
        </dgm:presLayoutVars>
      </dgm:prSet>
      <dgm:spPr/>
      <dgm:t>
        <a:bodyPr/>
        <a:lstStyle/>
        <a:p>
          <a:endParaRPr lang="it-IT"/>
        </a:p>
      </dgm:t>
    </dgm:pt>
    <dgm:pt modelId="{911D987E-41D9-4858-92D0-BAC1D4352876}" type="pres">
      <dgm:prSet presAssocID="{6368E725-06F6-4EAD-9E0F-B66D4033C629}" presName="wedge2" presStyleLbl="node1" presStyleIdx="1" presStyleCnt="2"/>
      <dgm:spPr/>
      <dgm:t>
        <a:bodyPr/>
        <a:lstStyle/>
        <a:p>
          <a:endParaRPr lang="it-IT"/>
        </a:p>
      </dgm:t>
    </dgm:pt>
    <dgm:pt modelId="{DEB098EB-AE9B-451C-92E3-682CC1314882}" type="pres">
      <dgm:prSet presAssocID="{6368E725-06F6-4EAD-9E0F-B66D4033C629}" presName="dummy2a" presStyleCnt="0"/>
      <dgm:spPr/>
    </dgm:pt>
    <dgm:pt modelId="{E3A2AB01-BB81-4D50-ADDB-959D1112D5CE}" type="pres">
      <dgm:prSet presAssocID="{6368E725-06F6-4EAD-9E0F-B66D4033C629}" presName="dummy2b" presStyleCnt="0"/>
      <dgm:spPr/>
    </dgm:pt>
    <dgm:pt modelId="{F82E0761-BF61-4696-92A8-0EFB29262AFB}" type="pres">
      <dgm:prSet presAssocID="{6368E725-06F6-4EAD-9E0F-B66D4033C629}" presName="wedge2Tx" presStyleLbl="node1" presStyleIdx="1" presStyleCnt="2">
        <dgm:presLayoutVars>
          <dgm:chMax val="0"/>
          <dgm:chPref val="0"/>
          <dgm:bulletEnabled val="1"/>
        </dgm:presLayoutVars>
      </dgm:prSet>
      <dgm:spPr/>
      <dgm:t>
        <a:bodyPr/>
        <a:lstStyle/>
        <a:p>
          <a:endParaRPr lang="it-IT"/>
        </a:p>
      </dgm:t>
    </dgm:pt>
    <dgm:pt modelId="{091889A5-5D1D-4DA7-941E-C8B05D965E22}" type="pres">
      <dgm:prSet presAssocID="{2335EC0B-2C5E-40AC-8E84-BDE82BDB4B85}" presName="arrowWedge1" presStyleLbl="fgSibTrans2D1" presStyleIdx="0" presStyleCnt="2"/>
      <dgm:spPr/>
    </dgm:pt>
    <dgm:pt modelId="{8FA0F59F-4621-418C-96D7-0810ADA847CA}" type="pres">
      <dgm:prSet presAssocID="{7B47B23C-536D-4D10-A1FC-69DC534B777E}" presName="arrowWedge2" presStyleLbl="fgSibTrans2D1" presStyleIdx="1" presStyleCnt="2"/>
      <dgm:spPr>
        <a:solidFill>
          <a:schemeClr val="accent6">
            <a:lumMod val="75000"/>
          </a:schemeClr>
        </a:solidFill>
      </dgm:spPr>
    </dgm:pt>
  </dgm:ptLst>
  <dgm:cxnLst>
    <dgm:cxn modelId="{D2A09C40-91F6-4B6C-A7B7-BDF212B78F01}" srcId="{6368E725-06F6-4EAD-9E0F-B66D4033C629}" destId="{0C9909B0-C4D1-4673-8FE9-7FB1B3537D5F}" srcOrd="0" destOrd="0" parTransId="{AD2FB2EF-CC11-422C-904C-430DED4E6E9E}" sibTransId="{2335EC0B-2C5E-40AC-8E84-BDE82BDB4B85}"/>
    <dgm:cxn modelId="{5D6B8F5B-CA5B-48B8-9320-4440CFCA17F6}" type="presOf" srcId="{6368E725-06F6-4EAD-9E0F-B66D4033C629}" destId="{B274D4BD-F86B-4929-8634-F6F23559CF48}" srcOrd="0" destOrd="0" presId="urn:microsoft.com/office/officeart/2005/8/layout/cycle8"/>
    <dgm:cxn modelId="{49CBA8CB-B9C7-4C25-972B-B6861C6C1363}" type="presOf" srcId="{0C9909B0-C4D1-4673-8FE9-7FB1B3537D5F}" destId="{3BCC67D8-283E-41D7-9E04-1D82D2FAC8D1}" srcOrd="1" destOrd="0" presId="urn:microsoft.com/office/officeart/2005/8/layout/cycle8"/>
    <dgm:cxn modelId="{586FB03F-1A2C-49DF-9A4D-FCB6090DD55E}" type="presOf" srcId="{C052A170-C5E2-46F5-AFD6-B9CAE75C92A2}" destId="{911D987E-41D9-4858-92D0-BAC1D4352876}" srcOrd="0" destOrd="0" presId="urn:microsoft.com/office/officeart/2005/8/layout/cycle8"/>
    <dgm:cxn modelId="{1D8DB658-48EE-4C74-8266-7F397B268996}" srcId="{6368E725-06F6-4EAD-9E0F-B66D4033C629}" destId="{C052A170-C5E2-46F5-AFD6-B9CAE75C92A2}" srcOrd="1" destOrd="0" parTransId="{C6F3C0F1-0242-4038-AFCB-C5A03B118BFA}" sibTransId="{7B47B23C-536D-4D10-A1FC-69DC534B777E}"/>
    <dgm:cxn modelId="{06E7733B-81FD-4240-BD8E-567E77E51173}" type="presOf" srcId="{0C9909B0-C4D1-4673-8FE9-7FB1B3537D5F}" destId="{722A1584-12A4-45C1-ACD7-958A7385C148}" srcOrd="0" destOrd="0" presId="urn:microsoft.com/office/officeart/2005/8/layout/cycle8"/>
    <dgm:cxn modelId="{D382EEB0-8AA9-4789-B3BD-3B2F5581874F}" type="presOf" srcId="{C052A170-C5E2-46F5-AFD6-B9CAE75C92A2}" destId="{F82E0761-BF61-4696-92A8-0EFB29262AFB}" srcOrd="1" destOrd="0" presId="urn:microsoft.com/office/officeart/2005/8/layout/cycle8"/>
    <dgm:cxn modelId="{121E14D5-3286-4C4C-9EB6-491C303E57E0}" type="presParOf" srcId="{B274D4BD-F86B-4929-8634-F6F23559CF48}" destId="{722A1584-12A4-45C1-ACD7-958A7385C148}" srcOrd="0" destOrd="0" presId="urn:microsoft.com/office/officeart/2005/8/layout/cycle8"/>
    <dgm:cxn modelId="{F8870459-9819-4947-B861-DF02ACDF0CE8}" type="presParOf" srcId="{B274D4BD-F86B-4929-8634-F6F23559CF48}" destId="{3816EB57-8CB9-4243-883D-9495CA88C90A}" srcOrd="1" destOrd="0" presId="urn:microsoft.com/office/officeart/2005/8/layout/cycle8"/>
    <dgm:cxn modelId="{2C1D78E7-455E-4EAA-856B-27F9ADBBCE2D}" type="presParOf" srcId="{B274D4BD-F86B-4929-8634-F6F23559CF48}" destId="{E1E9E9C3-A608-4384-944F-7C480E88E4FF}" srcOrd="2" destOrd="0" presId="urn:microsoft.com/office/officeart/2005/8/layout/cycle8"/>
    <dgm:cxn modelId="{695D9B44-9586-45FE-AB23-0C1AED333598}" type="presParOf" srcId="{B274D4BD-F86B-4929-8634-F6F23559CF48}" destId="{3BCC67D8-283E-41D7-9E04-1D82D2FAC8D1}" srcOrd="3" destOrd="0" presId="urn:microsoft.com/office/officeart/2005/8/layout/cycle8"/>
    <dgm:cxn modelId="{998CCA48-72F9-4EFD-A75A-F93C8B1C5654}" type="presParOf" srcId="{B274D4BD-F86B-4929-8634-F6F23559CF48}" destId="{911D987E-41D9-4858-92D0-BAC1D4352876}" srcOrd="4" destOrd="0" presId="urn:microsoft.com/office/officeart/2005/8/layout/cycle8"/>
    <dgm:cxn modelId="{CFCE5402-19F5-4360-B4A3-F234316477BA}" type="presParOf" srcId="{B274D4BD-F86B-4929-8634-F6F23559CF48}" destId="{DEB098EB-AE9B-451C-92E3-682CC1314882}" srcOrd="5" destOrd="0" presId="urn:microsoft.com/office/officeart/2005/8/layout/cycle8"/>
    <dgm:cxn modelId="{0F9FD0EB-2242-4D9C-BF7D-2242206354D7}" type="presParOf" srcId="{B274D4BD-F86B-4929-8634-F6F23559CF48}" destId="{E3A2AB01-BB81-4D50-ADDB-959D1112D5CE}" srcOrd="6" destOrd="0" presId="urn:microsoft.com/office/officeart/2005/8/layout/cycle8"/>
    <dgm:cxn modelId="{C61F6FEA-1254-4716-BAF3-E1AA3C0248A4}" type="presParOf" srcId="{B274D4BD-F86B-4929-8634-F6F23559CF48}" destId="{F82E0761-BF61-4696-92A8-0EFB29262AFB}" srcOrd="7" destOrd="0" presId="urn:microsoft.com/office/officeart/2005/8/layout/cycle8"/>
    <dgm:cxn modelId="{ACE54F53-BC81-44AD-B15C-5E6492F88393}" type="presParOf" srcId="{B274D4BD-F86B-4929-8634-F6F23559CF48}" destId="{091889A5-5D1D-4DA7-941E-C8B05D965E22}" srcOrd="8" destOrd="0" presId="urn:microsoft.com/office/officeart/2005/8/layout/cycle8"/>
    <dgm:cxn modelId="{93E4938C-D948-41BF-AF7D-77E13F8871F6}" type="presParOf" srcId="{B274D4BD-F86B-4929-8634-F6F23559CF48}" destId="{8FA0F59F-4621-418C-96D7-0810ADA847CA}"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2000" b="1" dirty="0" smtClean="0"/>
            <a:t>TAVOLO TEMATICO TURISMO, CULTURA E BENI CULTURALI</a:t>
          </a:r>
          <a:endParaRPr lang="it-IT" sz="2000" b="1" dirty="0"/>
        </a:p>
      </dgm:t>
    </dgm:pt>
    <dgm:pt modelId="{4B3C5EFE-833D-4256-8D22-790DD4FEA846}" type="parTrans" cxnId="{AA13AB5C-83C5-45C1-864A-5D3145E95840}">
      <dgm:prSet/>
      <dgm:spPr/>
      <dgm:t>
        <a:bodyPr/>
        <a:lstStyle/>
        <a:p>
          <a:endParaRPr lang="it-IT" sz="2000"/>
        </a:p>
      </dgm:t>
    </dgm:pt>
    <dgm:pt modelId="{CE2E410B-761E-4681-BB83-5F0176147C43}" type="sibTrans" cxnId="{AA13AB5C-83C5-45C1-864A-5D3145E95840}">
      <dgm:prSet/>
      <dgm:spPr/>
      <dgm:t>
        <a:bodyPr/>
        <a:lstStyle/>
        <a:p>
          <a:endParaRPr lang="it-IT" sz="2000"/>
        </a:p>
      </dgm:t>
    </dgm:pt>
    <dgm:pt modelId="{FA935D20-D649-4F38-A41B-69E90530D632}">
      <dgm:prSet phldrT="[Testo]" custT="1"/>
      <dgm:spPr/>
      <dgm:t>
        <a:bodyPr/>
        <a:lstStyle/>
        <a:p>
          <a:r>
            <a:rPr lang="it-IT" sz="2000" b="0" dirty="0" smtClean="0">
              <a:solidFill>
                <a:schemeClr val="accent1"/>
              </a:solidFill>
            </a:rPr>
            <a:t>Referenti </a:t>
          </a:r>
          <a:r>
            <a:rPr lang="it-IT" sz="2000" b="0" dirty="0" err="1" smtClean="0">
              <a:solidFill>
                <a:schemeClr val="accent1"/>
              </a:solidFill>
            </a:rPr>
            <a:t>GdL</a:t>
          </a:r>
          <a:r>
            <a:rPr lang="it-IT" sz="2000" b="0" dirty="0" smtClean="0">
              <a:solidFill>
                <a:schemeClr val="accent1"/>
              </a:solidFill>
            </a:rPr>
            <a:t> </a:t>
          </a:r>
          <a:r>
            <a:rPr lang="it-IT" sz="2000" b="0" dirty="0" err="1" smtClean="0">
              <a:solidFill>
                <a:schemeClr val="accent1"/>
              </a:solidFill>
            </a:rPr>
            <a:t>interdiscipinare</a:t>
          </a:r>
          <a:endParaRPr lang="it-IT" sz="2000" b="0" dirty="0">
            <a:solidFill>
              <a:schemeClr val="accent1"/>
            </a:solidFill>
          </a:endParaRPr>
        </a:p>
      </dgm:t>
    </dgm:pt>
    <dgm:pt modelId="{BFFBD901-FEFF-45F6-A478-CF6D74317EA2}" type="parTrans" cxnId="{E76A9A63-FF32-4781-921F-6A2A67CD1E02}">
      <dgm:prSet/>
      <dgm:spPr/>
      <dgm:t>
        <a:bodyPr/>
        <a:lstStyle/>
        <a:p>
          <a:endParaRPr lang="it-IT" sz="2000"/>
        </a:p>
      </dgm:t>
    </dgm:pt>
    <dgm:pt modelId="{75DA65DA-F2A3-4A8F-8248-871D3727B6B8}" type="sibTrans" cxnId="{E76A9A63-FF32-4781-921F-6A2A67CD1E02}">
      <dgm:prSet/>
      <dgm:spPr/>
      <dgm:t>
        <a:bodyPr/>
        <a:lstStyle/>
        <a:p>
          <a:endParaRPr lang="it-IT" sz="2000"/>
        </a:p>
      </dgm:t>
    </dgm:pt>
    <dgm:pt modelId="{89F07F7C-8BA3-46F7-A28D-8A6C31313FEE}">
      <dgm:prSet phldrT="[Testo]" custT="1"/>
      <dgm:spPr/>
      <dgm:t>
        <a:bodyPr/>
        <a:lstStyle/>
        <a:p>
          <a:r>
            <a:rPr lang="it-IT" sz="2000" b="0" dirty="0" smtClean="0">
              <a:solidFill>
                <a:schemeClr val="accent1"/>
              </a:solidFill>
            </a:rPr>
            <a:t>Esperti nazionali </a:t>
          </a:r>
          <a:r>
            <a:rPr lang="it-IT" sz="2000" b="0" dirty="0" err="1" smtClean="0">
              <a:solidFill>
                <a:schemeClr val="accent1"/>
              </a:solidFill>
            </a:rPr>
            <a:t>MiSE</a:t>
          </a:r>
          <a:r>
            <a:rPr lang="it-IT" sz="2000" b="0" dirty="0" smtClean="0">
              <a:solidFill>
                <a:schemeClr val="accent1"/>
              </a:solidFill>
            </a:rPr>
            <a:t> - MIUR</a:t>
          </a:r>
          <a:endParaRPr lang="it-IT" sz="2000" b="0" dirty="0">
            <a:solidFill>
              <a:schemeClr val="accent1"/>
            </a:solidFill>
          </a:endParaRPr>
        </a:p>
      </dgm:t>
    </dgm:pt>
    <dgm:pt modelId="{331569E9-EE59-498E-9B5F-54872AAB6155}" type="parTrans" cxnId="{1DB134B3-7029-4867-8530-044DDD05C6A7}">
      <dgm:prSet/>
      <dgm:spPr/>
      <dgm:t>
        <a:bodyPr/>
        <a:lstStyle/>
        <a:p>
          <a:endParaRPr lang="it-IT" sz="2000"/>
        </a:p>
      </dgm:t>
    </dgm:pt>
    <dgm:pt modelId="{D5429856-796F-4F08-B731-87F79A2D3D0C}" type="sibTrans" cxnId="{1DB134B3-7029-4867-8530-044DDD05C6A7}">
      <dgm:prSet/>
      <dgm:spPr/>
      <dgm:t>
        <a:bodyPr/>
        <a:lstStyle/>
        <a:p>
          <a:endParaRPr lang="it-IT" sz="2000"/>
        </a:p>
      </dgm:t>
    </dgm:pt>
    <dgm:pt modelId="{8BB6A080-A949-4D1C-B030-163CE8EC11BC}">
      <dgm:prSet phldrT="[Testo]" custT="1"/>
      <dgm:spPr/>
      <dgm:t>
        <a:bodyPr/>
        <a:lstStyle/>
        <a:p>
          <a:r>
            <a:rPr lang="it-IT" sz="2000" b="0" dirty="0" smtClean="0">
              <a:solidFill>
                <a:srgbClr val="FF0000"/>
              </a:solidFill>
            </a:rPr>
            <a:t>Attori del territorio portatori di conoscenze e competenze che hanno inviato il modulo di adesione  </a:t>
          </a:r>
          <a:endParaRPr lang="it-IT" sz="2000" b="0" dirty="0">
            <a:solidFill>
              <a:srgbClr val="FF0000"/>
            </a:solidFill>
          </a:endParaRPr>
        </a:p>
      </dgm:t>
    </dgm:pt>
    <dgm:pt modelId="{B7D68DE0-F979-4024-9E91-C355F70A818F}" type="parTrans" cxnId="{46B7F6E8-B65C-483A-96AC-86247C4F21DA}">
      <dgm:prSet/>
      <dgm:spPr/>
      <dgm:t>
        <a:bodyPr/>
        <a:lstStyle/>
        <a:p>
          <a:endParaRPr lang="it-IT" sz="2000"/>
        </a:p>
      </dgm:t>
    </dgm:pt>
    <dgm:pt modelId="{94EAB1A3-E966-4F06-B413-5526B2035841}" type="sibTrans" cxnId="{46B7F6E8-B65C-483A-96AC-86247C4F21DA}">
      <dgm:prSet/>
      <dgm:spPr/>
      <dgm:t>
        <a:bodyPr/>
        <a:lstStyle/>
        <a:p>
          <a:endParaRPr lang="it-IT" sz="2000"/>
        </a:p>
      </dgm:t>
    </dgm:pt>
    <dgm:pt modelId="{EC43B956-372B-403A-9F15-9A51E24CCC08}">
      <dgm:prSet phldrT="[Testo]" custT="1"/>
      <dgm:spPr/>
      <dgm:t>
        <a:bodyPr/>
        <a:lstStyle/>
        <a:p>
          <a:r>
            <a:rPr lang="it-IT" sz="2000" b="0" dirty="0" smtClean="0">
              <a:solidFill>
                <a:schemeClr val="accent1"/>
              </a:solidFill>
            </a:rPr>
            <a:t>Facilitatori</a:t>
          </a:r>
          <a:endParaRPr lang="it-IT" sz="2000" b="0" dirty="0">
            <a:solidFill>
              <a:schemeClr val="accent1"/>
            </a:solidFill>
          </a:endParaRPr>
        </a:p>
      </dgm:t>
    </dgm:pt>
    <dgm:pt modelId="{2C35DA52-C47F-49FF-8381-3D2B976F0974}" type="parTrans" cxnId="{123893C6-D1CF-4A3E-B249-8BE8CB6E8A60}">
      <dgm:prSet/>
      <dgm:spPr/>
      <dgm:t>
        <a:bodyPr/>
        <a:lstStyle/>
        <a:p>
          <a:endParaRPr lang="it-IT" sz="2000"/>
        </a:p>
      </dgm:t>
    </dgm:pt>
    <dgm:pt modelId="{2CD06480-FAED-4496-AC35-B7DBAAF42A19}" type="sibTrans" cxnId="{123893C6-D1CF-4A3E-B249-8BE8CB6E8A60}">
      <dgm:prSet/>
      <dgm:spPr/>
      <dgm:t>
        <a:bodyPr/>
        <a:lstStyle/>
        <a:p>
          <a:endParaRPr lang="it-IT" sz="2000"/>
        </a:p>
      </dgm:t>
    </dgm:pt>
    <dgm:pt modelId="{C626F9B2-0463-47D3-BA52-A872326A8ACE}">
      <dgm:prSet phldrT="[Testo]" custT="1"/>
      <dgm:spPr/>
      <dgm:t>
        <a:bodyPr/>
        <a:lstStyle/>
        <a:p>
          <a:r>
            <a:rPr lang="it-IT" sz="2000" b="0" dirty="0" smtClean="0">
              <a:solidFill>
                <a:schemeClr val="accent1"/>
              </a:solidFill>
            </a:rPr>
            <a:t>Referenti Dipartimenti regionali</a:t>
          </a:r>
          <a:endParaRPr lang="it-IT" sz="2000" b="0" dirty="0">
            <a:solidFill>
              <a:schemeClr val="accent1"/>
            </a:solidFill>
          </a:endParaRPr>
        </a:p>
      </dgm:t>
    </dgm:pt>
    <dgm:pt modelId="{621246B2-0F72-43CC-BBBD-4861827B02CA}" type="parTrans" cxnId="{926D403E-A820-4B35-8474-CECEDBE1FE93}">
      <dgm:prSet/>
      <dgm:spPr/>
      <dgm:t>
        <a:bodyPr/>
        <a:lstStyle/>
        <a:p>
          <a:endParaRPr lang="it-IT" sz="2000"/>
        </a:p>
      </dgm:t>
    </dgm:pt>
    <dgm:pt modelId="{2AB5A212-C1F2-4108-95E6-F5AF0A6EE3EB}" type="sibTrans" cxnId="{926D403E-A820-4B35-8474-CECEDBE1FE93}">
      <dgm:prSet/>
      <dgm:spPr/>
      <dgm:t>
        <a:bodyPr/>
        <a:lstStyle/>
        <a:p>
          <a:endParaRPr lang="it-IT" sz="2000"/>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ScaleX="106033" custLinFactNeighborX="-689" custLinFactNeighborY="2564">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X="124766" custScaleY="122865" custLinFactNeighborX="3125" custLinFactNeighborY="5343">
        <dgm:presLayoutVars>
          <dgm:bulletEnabled val="1"/>
        </dgm:presLayoutVars>
      </dgm:prSet>
      <dgm:spPr/>
      <dgm:t>
        <a:bodyPr/>
        <a:lstStyle/>
        <a:p>
          <a:endParaRPr lang="it-IT"/>
        </a:p>
      </dgm:t>
    </dgm:pt>
  </dgm:ptLst>
  <dgm:cxnLst>
    <dgm:cxn modelId="{3C37B56A-78E4-447E-AD66-93709A4A916E}" type="presOf" srcId="{89F07F7C-8BA3-46F7-A28D-8A6C31313FEE}" destId="{19C3370D-7B6A-4F3C-8C78-C38DF1D2FA31}" srcOrd="0" destOrd="2" presId="urn:microsoft.com/office/officeart/2005/8/layout/vList5"/>
    <dgm:cxn modelId="{72840A92-26C2-4742-BDF4-D93FF1442685}" type="presOf" srcId="{BE3B8733-AE13-4A7B-A32B-B74DE4C528D7}" destId="{67CAF0F0-11C7-41D4-B458-17DD1ACC65D7}" srcOrd="0" destOrd="0" presId="urn:microsoft.com/office/officeart/2005/8/layout/vList5"/>
    <dgm:cxn modelId="{6A9C57E3-57F8-4164-8AC5-810089F9F295}" type="presOf" srcId="{EC43B956-372B-403A-9F15-9A51E24CCC08}" destId="{19C3370D-7B6A-4F3C-8C78-C38DF1D2FA31}" srcOrd="0" destOrd="3"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AA13AB5C-83C5-45C1-864A-5D3145E95840}" srcId="{BE3B8733-AE13-4A7B-A32B-B74DE4C528D7}" destId="{F23A2E33-A7A9-4C0C-9E2D-FE9B09B27B0C}" srcOrd="0" destOrd="0" parTransId="{4B3C5EFE-833D-4256-8D22-790DD4FEA846}" sibTransId="{CE2E410B-761E-4681-BB83-5F0176147C43}"/>
    <dgm:cxn modelId="{C710ABFB-8685-4992-930A-9436C1CE175E}" type="presOf" srcId="{FA935D20-D649-4F38-A41B-69E90530D632}" destId="{19C3370D-7B6A-4F3C-8C78-C38DF1D2FA31}" srcOrd="0" destOrd="0" presId="urn:microsoft.com/office/officeart/2005/8/layout/vList5"/>
    <dgm:cxn modelId="{926D403E-A820-4B35-8474-CECEDBE1FE93}" srcId="{F23A2E33-A7A9-4C0C-9E2D-FE9B09B27B0C}" destId="{C626F9B2-0463-47D3-BA52-A872326A8ACE}" srcOrd="1" destOrd="0" parTransId="{621246B2-0F72-43CC-BBBD-4861827B02CA}" sibTransId="{2AB5A212-C1F2-4108-95E6-F5AF0A6EE3EB}"/>
    <dgm:cxn modelId="{123893C6-D1CF-4A3E-B249-8BE8CB6E8A60}" srcId="{F23A2E33-A7A9-4C0C-9E2D-FE9B09B27B0C}" destId="{EC43B956-372B-403A-9F15-9A51E24CCC08}" srcOrd="3" destOrd="0" parTransId="{2C35DA52-C47F-49FF-8381-3D2B976F0974}" sibTransId="{2CD06480-FAED-4496-AC35-B7DBAAF42A19}"/>
    <dgm:cxn modelId="{125D6180-8E35-4044-82EA-8506BD4A1242}" type="presOf" srcId="{F23A2E33-A7A9-4C0C-9E2D-FE9B09B27B0C}" destId="{4B75031E-EAE2-44AE-A204-79AAE3CD8BF2}" srcOrd="0" destOrd="0" presId="urn:microsoft.com/office/officeart/2005/8/layout/vList5"/>
    <dgm:cxn modelId="{E71BA3FC-556E-46F7-B56D-F0EF392D22A9}" type="presOf" srcId="{C626F9B2-0463-47D3-BA52-A872326A8ACE}" destId="{19C3370D-7B6A-4F3C-8C78-C38DF1D2FA31}" srcOrd="0" destOrd="1" presId="urn:microsoft.com/office/officeart/2005/8/layout/vList5"/>
    <dgm:cxn modelId="{1DB134B3-7029-4867-8530-044DDD05C6A7}" srcId="{F23A2E33-A7A9-4C0C-9E2D-FE9B09B27B0C}" destId="{89F07F7C-8BA3-46F7-A28D-8A6C31313FEE}" srcOrd="2" destOrd="0" parTransId="{331569E9-EE59-498E-9B5F-54872AAB6155}" sibTransId="{D5429856-796F-4F08-B731-87F79A2D3D0C}"/>
    <dgm:cxn modelId="{46B7F6E8-B65C-483A-96AC-86247C4F21DA}" srcId="{F23A2E33-A7A9-4C0C-9E2D-FE9B09B27B0C}" destId="{8BB6A080-A949-4D1C-B030-163CE8EC11BC}" srcOrd="4" destOrd="0" parTransId="{B7D68DE0-F979-4024-9E91-C355F70A818F}" sibTransId="{94EAB1A3-E966-4F06-B413-5526B2035841}"/>
    <dgm:cxn modelId="{CC7CAA38-0C29-497B-BE23-8BDE356B0BFC}" type="presOf" srcId="{8BB6A080-A949-4D1C-B030-163CE8EC11BC}" destId="{19C3370D-7B6A-4F3C-8C78-C38DF1D2FA31}" srcOrd="0" destOrd="4" presId="urn:microsoft.com/office/officeart/2005/8/layout/vList5"/>
    <dgm:cxn modelId="{787646C5-65FA-4135-8906-E89E0C31F102}" type="presParOf" srcId="{67CAF0F0-11C7-41D4-B458-17DD1ACC65D7}" destId="{91EF4C2B-0965-4D66-A48D-ECB7ACAE5C2D}" srcOrd="0" destOrd="0" presId="urn:microsoft.com/office/officeart/2005/8/layout/vList5"/>
    <dgm:cxn modelId="{A522E907-4F73-4137-885B-A08A98976776}" type="presParOf" srcId="{91EF4C2B-0965-4D66-A48D-ECB7ACAE5C2D}" destId="{4B75031E-EAE2-44AE-A204-79AAE3CD8BF2}" srcOrd="0" destOrd="0" presId="urn:microsoft.com/office/officeart/2005/8/layout/vList5"/>
    <dgm:cxn modelId="{93C0233D-20A1-42F4-998F-DCF38FD03202}"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F1EAED-12F8-4C94-9DF2-1077F7D30BBE}" type="doc">
      <dgm:prSet loTypeId="urn:microsoft.com/office/officeart/2005/8/layout/pList2#1" loCatId="list" qsTypeId="urn:microsoft.com/office/officeart/2005/8/quickstyle/simple1#9" qsCatId="simple" csTypeId="urn:microsoft.com/office/officeart/2005/8/colors/colorful1#6" csCatId="colorful" phldr="1"/>
      <dgm:spPr/>
      <dgm:t>
        <a:bodyPr/>
        <a:lstStyle/>
        <a:p>
          <a:endParaRPr lang="it-IT"/>
        </a:p>
      </dgm:t>
    </dgm:pt>
    <dgm:pt modelId="{30F7430D-D893-41AA-AF7B-1C87C7A886D4}">
      <dgm:prSet/>
      <dgm:spPr/>
      <dgm:t>
        <a:bodyPr/>
        <a:lstStyle/>
        <a:p>
          <a:pPr rtl="0"/>
          <a:r>
            <a:rPr lang="it-IT" b="1" dirty="0" smtClean="0"/>
            <a:t>TIME LINE RICERCA ED ANALISI </a:t>
          </a:r>
          <a:endParaRPr lang="it-IT" b="1" dirty="0"/>
        </a:p>
      </dgm:t>
    </dgm:pt>
    <dgm:pt modelId="{DB29567A-9372-40EE-B198-CE2B06F793B1}" type="parTrans" cxnId="{0B649771-3FF5-44EE-9D0A-38BD13D96BFD}">
      <dgm:prSet/>
      <dgm:spPr/>
      <dgm:t>
        <a:bodyPr/>
        <a:lstStyle/>
        <a:p>
          <a:endParaRPr lang="it-IT"/>
        </a:p>
      </dgm:t>
    </dgm:pt>
    <dgm:pt modelId="{C4A87172-E5F1-4E8B-B227-4CB5521E3509}" type="sibTrans" cxnId="{0B649771-3FF5-44EE-9D0A-38BD13D96BFD}">
      <dgm:prSet/>
      <dgm:spPr/>
      <dgm:t>
        <a:bodyPr/>
        <a:lstStyle/>
        <a:p>
          <a:endParaRPr lang="it-IT"/>
        </a:p>
      </dgm:t>
    </dgm:pt>
    <dgm:pt modelId="{2463FFA6-33B0-462C-9A44-8450B0E48458}" type="pres">
      <dgm:prSet presAssocID="{D4F1EAED-12F8-4C94-9DF2-1077F7D30BBE}" presName="Name0" presStyleCnt="0">
        <dgm:presLayoutVars>
          <dgm:dir/>
          <dgm:resizeHandles val="exact"/>
        </dgm:presLayoutVars>
      </dgm:prSet>
      <dgm:spPr/>
      <dgm:t>
        <a:bodyPr/>
        <a:lstStyle/>
        <a:p>
          <a:endParaRPr lang="it-IT"/>
        </a:p>
      </dgm:t>
    </dgm:pt>
    <dgm:pt modelId="{4393C6C5-800F-4AD0-9287-91F0CE3F8018}" type="pres">
      <dgm:prSet presAssocID="{D4F1EAED-12F8-4C94-9DF2-1077F7D30BBE}" presName="bkgdShp" presStyleLbl="alignAccFollowNode1" presStyleIdx="0" presStyleCnt="1"/>
      <dgm:spPr/>
    </dgm:pt>
    <dgm:pt modelId="{74C4F42C-359C-44EB-A001-40CADA2F449F}" type="pres">
      <dgm:prSet presAssocID="{D4F1EAED-12F8-4C94-9DF2-1077F7D30BBE}" presName="linComp" presStyleCnt="0"/>
      <dgm:spPr/>
    </dgm:pt>
    <dgm:pt modelId="{3E5E4DD6-A7F8-43B6-BB96-A23D2A6941E2}" type="pres">
      <dgm:prSet presAssocID="{30F7430D-D893-41AA-AF7B-1C87C7A886D4}" presName="compNode" presStyleCnt="0"/>
      <dgm:spPr/>
    </dgm:pt>
    <dgm:pt modelId="{B67DCA96-203E-4FCF-BFE0-43C97B4D268A}" type="pres">
      <dgm:prSet presAssocID="{30F7430D-D893-41AA-AF7B-1C87C7A886D4}" presName="node" presStyleLbl="node1" presStyleIdx="0" presStyleCnt="1">
        <dgm:presLayoutVars>
          <dgm:bulletEnabled val="1"/>
        </dgm:presLayoutVars>
      </dgm:prSet>
      <dgm:spPr/>
      <dgm:t>
        <a:bodyPr/>
        <a:lstStyle/>
        <a:p>
          <a:endParaRPr lang="it-IT"/>
        </a:p>
      </dgm:t>
    </dgm:pt>
    <dgm:pt modelId="{5028E46A-8ABF-46C6-A83F-C574172843C0}" type="pres">
      <dgm:prSet presAssocID="{30F7430D-D893-41AA-AF7B-1C87C7A886D4}" presName="invisiNode" presStyleLbl="node1" presStyleIdx="0" presStyleCnt="1"/>
      <dgm:spPr/>
    </dgm:pt>
    <dgm:pt modelId="{ED743BFD-89FA-49AE-B8B8-5B451728DC2D}" type="pres">
      <dgm:prSet presAssocID="{30F7430D-D893-41AA-AF7B-1C87C7A886D4}" presName="imagNode" presStyleLbl="fgImgPlace1" presStyleIdx="0" presStyleCnt="1"/>
      <dgm:spPr/>
    </dgm:pt>
  </dgm:ptLst>
  <dgm:cxnLst>
    <dgm:cxn modelId="{E1936937-1355-4544-8BF0-DE847C40BC85}" type="presOf" srcId="{30F7430D-D893-41AA-AF7B-1C87C7A886D4}" destId="{B67DCA96-203E-4FCF-BFE0-43C97B4D268A}" srcOrd="0" destOrd="0" presId="urn:microsoft.com/office/officeart/2005/8/layout/pList2#1"/>
    <dgm:cxn modelId="{0B649771-3FF5-44EE-9D0A-38BD13D96BFD}" srcId="{D4F1EAED-12F8-4C94-9DF2-1077F7D30BBE}" destId="{30F7430D-D893-41AA-AF7B-1C87C7A886D4}" srcOrd="0" destOrd="0" parTransId="{DB29567A-9372-40EE-B198-CE2B06F793B1}" sibTransId="{C4A87172-E5F1-4E8B-B227-4CB5521E3509}"/>
    <dgm:cxn modelId="{98F52BCF-510D-4783-9E95-E4BC3C6AE739}" type="presOf" srcId="{D4F1EAED-12F8-4C94-9DF2-1077F7D30BBE}" destId="{2463FFA6-33B0-462C-9A44-8450B0E48458}" srcOrd="0" destOrd="0" presId="urn:microsoft.com/office/officeart/2005/8/layout/pList2#1"/>
    <dgm:cxn modelId="{3621BBD7-9AA6-4D65-A19D-260637E940E2}" type="presParOf" srcId="{2463FFA6-33B0-462C-9A44-8450B0E48458}" destId="{4393C6C5-800F-4AD0-9287-91F0CE3F8018}" srcOrd="0" destOrd="0" presId="urn:microsoft.com/office/officeart/2005/8/layout/pList2#1"/>
    <dgm:cxn modelId="{F9C2B19D-CD01-4081-ACFF-D86F643E3AA1}" type="presParOf" srcId="{2463FFA6-33B0-462C-9A44-8450B0E48458}" destId="{74C4F42C-359C-44EB-A001-40CADA2F449F}" srcOrd="1" destOrd="0" presId="urn:microsoft.com/office/officeart/2005/8/layout/pList2#1"/>
    <dgm:cxn modelId="{E87EEEB8-E447-41C2-8A81-5E147AC130CB}" type="presParOf" srcId="{74C4F42C-359C-44EB-A001-40CADA2F449F}" destId="{3E5E4DD6-A7F8-43B6-BB96-A23D2A6941E2}" srcOrd="0" destOrd="0" presId="urn:microsoft.com/office/officeart/2005/8/layout/pList2#1"/>
    <dgm:cxn modelId="{8CD5D3D9-2B54-426F-8E80-9F7E744952ED}" type="presParOf" srcId="{3E5E4DD6-A7F8-43B6-BB96-A23D2A6941E2}" destId="{B67DCA96-203E-4FCF-BFE0-43C97B4D268A}" srcOrd="0" destOrd="0" presId="urn:microsoft.com/office/officeart/2005/8/layout/pList2#1"/>
    <dgm:cxn modelId="{1FCEF952-8F0E-4148-B210-C28CC624D945}" type="presParOf" srcId="{3E5E4DD6-A7F8-43B6-BB96-A23D2A6941E2}" destId="{5028E46A-8ABF-46C6-A83F-C574172843C0}" srcOrd="1" destOrd="0" presId="urn:microsoft.com/office/officeart/2005/8/layout/pList2#1"/>
    <dgm:cxn modelId="{C645B091-576B-4009-BD07-C07466FA3908}" type="presParOf" srcId="{3E5E4DD6-A7F8-43B6-BB96-A23D2A6941E2}" destId="{ED743BFD-89FA-49AE-B8B8-5B451728DC2D}" srcOrd="2" destOrd="0" presId="urn:microsoft.com/office/officeart/2005/8/layout/p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F1EAED-12F8-4C94-9DF2-1077F7D30BBE}" type="doc">
      <dgm:prSet loTypeId="urn:microsoft.com/office/officeart/2005/8/layout/pList2#2" loCatId="list" qsTypeId="urn:microsoft.com/office/officeart/2005/8/quickstyle/simple1#10" qsCatId="simple" csTypeId="urn:microsoft.com/office/officeart/2005/8/colors/colorful1#7" csCatId="colorful" phldr="1"/>
      <dgm:spPr/>
      <dgm:t>
        <a:bodyPr/>
        <a:lstStyle/>
        <a:p>
          <a:endParaRPr lang="it-IT"/>
        </a:p>
      </dgm:t>
    </dgm:pt>
    <dgm:pt modelId="{2463FFA6-33B0-462C-9A44-8450B0E48458}" type="pres">
      <dgm:prSet presAssocID="{D4F1EAED-12F8-4C94-9DF2-1077F7D30BBE}" presName="Name0" presStyleCnt="0">
        <dgm:presLayoutVars>
          <dgm:dir/>
          <dgm:resizeHandles val="exact"/>
        </dgm:presLayoutVars>
      </dgm:prSet>
      <dgm:spPr/>
      <dgm:t>
        <a:bodyPr/>
        <a:lstStyle/>
        <a:p>
          <a:endParaRPr lang="it-IT"/>
        </a:p>
      </dgm:t>
    </dgm:pt>
  </dgm:ptLst>
  <dgm:cxnLst>
    <dgm:cxn modelId="{1AAE860C-D271-4E3B-BF0B-5C890B70111C}" type="presOf" srcId="{D4F1EAED-12F8-4C94-9DF2-1077F7D30BBE}" destId="{2463FFA6-33B0-462C-9A44-8450B0E48458}" srcOrd="0" destOrd="0" presId="urn:microsoft.com/office/officeart/2005/8/layout/pList2#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2400" b="1" u="none" strike="noStrike" dirty="0" smtClean="0">
              <a:solidFill>
                <a:schemeClr val="accent1">
                  <a:lumMod val="75000"/>
                </a:schemeClr>
              </a:solidFill>
              <a:effectLst/>
            </a:rPr>
            <a:t>A che punto è la definizione della RIS 3 Sicilia: percorso svolto</a:t>
          </a:r>
          <a:endParaRPr lang="it-IT" sz="2400" b="1" dirty="0">
            <a:solidFill>
              <a:schemeClr val="accent1">
                <a:lumMod val="75000"/>
              </a:schemeClr>
            </a:solidFill>
          </a:endParaRPr>
        </a:p>
      </dgm:t>
    </dgm:pt>
    <dgm:pt modelId="{4AA17FDB-A052-4790-AE95-CF73ACE16E71}" type="parTrans" cxnId="{61C24A8C-0B83-4B1F-AD85-E5EDDAA1AC00}">
      <dgm:prSet/>
      <dgm:spPr/>
      <dgm:t>
        <a:bodyPr/>
        <a:lstStyle/>
        <a:p>
          <a:endParaRPr lang="it-IT" sz="2400"/>
        </a:p>
      </dgm:t>
    </dgm:pt>
    <dgm:pt modelId="{C167467F-04BA-4DE5-90F4-5BF53279866E}" type="sibTrans" cxnId="{61C24A8C-0B83-4B1F-AD85-E5EDDAA1AC00}">
      <dgm:prSet/>
      <dgm:spPr/>
      <dgm:t>
        <a:bodyPr/>
        <a:lstStyle/>
        <a:p>
          <a:endParaRPr lang="it-IT" sz="24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1C24A8C-0B83-4B1F-AD85-E5EDDAA1AC00}" srcId="{37F295A9-2A2E-416D-9AE6-C3404377959E}" destId="{2BF37BE0-F1C9-4327-8D6B-194C8F2CF94F}" srcOrd="0" destOrd="0" parTransId="{4AA17FDB-A052-4790-AE95-CF73ACE16E71}" sibTransId="{C167467F-04BA-4DE5-90F4-5BF53279866E}"/>
    <dgm:cxn modelId="{3E977EAC-E8A0-411F-BDDE-5ED81B5C08B1}" type="presOf" srcId="{37F295A9-2A2E-416D-9AE6-C3404377959E}" destId="{58FB0A67-F67A-40BA-890E-A840ED83B605}" srcOrd="0" destOrd="0" presId="urn:microsoft.com/office/officeart/2008/layout/LinedList"/>
    <dgm:cxn modelId="{CB317EF4-952F-4383-96FB-6331EF80A0B2}" type="presOf" srcId="{2BF37BE0-F1C9-4327-8D6B-194C8F2CF94F}" destId="{7D920113-6D83-4974-923F-4CAA40CA2FDB}" srcOrd="0" destOrd="0" presId="urn:microsoft.com/office/officeart/2008/layout/LinedList"/>
    <dgm:cxn modelId="{B3E76FED-9BA4-47F4-AB6D-28FFC7B7C613}" type="presParOf" srcId="{58FB0A67-F67A-40BA-890E-A840ED83B605}" destId="{AB26EC88-0333-42E8-B340-C2B4FE18384A}" srcOrd="0" destOrd="0" presId="urn:microsoft.com/office/officeart/2008/layout/LinedList"/>
    <dgm:cxn modelId="{918D6582-0C71-4E8B-981F-17496D77A427}" type="presParOf" srcId="{58FB0A67-F67A-40BA-890E-A840ED83B605}" destId="{45792684-4DE0-4EDD-B49A-A40AB3BD4B9E}" srcOrd="1" destOrd="0" presId="urn:microsoft.com/office/officeart/2008/layout/LinedList"/>
    <dgm:cxn modelId="{42233AA4-7B9D-48AB-AFC9-DE1777D148D1}" type="presParOf" srcId="{45792684-4DE0-4EDD-B49A-A40AB3BD4B9E}" destId="{7D920113-6D83-4974-923F-4CAA40CA2FDB}" srcOrd="0" destOrd="0" presId="urn:microsoft.com/office/officeart/2008/layout/LinedList"/>
    <dgm:cxn modelId="{13DEF198-B387-461F-BB9F-E9593A95CA04}"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448BFD-0757-4526-824B-930CC0898245}"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endParaRPr lang="it-IT"/>
        </a:p>
      </dgm:t>
    </dgm:pt>
    <dgm:pt modelId="{AC32D306-F587-4CB9-835C-CB1C93D72DE3}">
      <dgm:prSet custT="1"/>
      <dgm:spPr/>
      <dgm:t>
        <a:bodyPr/>
        <a:lstStyle/>
        <a:p>
          <a:pPr algn="l" rtl="0">
            <a:spcAft>
              <a:spcPts val="0"/>
            </a:spcAft>
          </a:pPr>
          <a:r>
            <a:rPr lang="it-IT" sz="1400" b="1" dirty="0" smtClean="0">
              <a:solidFill>
                <a:schemeClr val="accent1"/>
              </a:solidFill>
            </a:rPr>
            <a:t>1.</a:t>
          </a:r>
          <a:r>
            <a:rPr lang="it-IT" sz="1400" b="1" dirty="0" smtClean="0"/>
            <a:t> </a:t>
          </a:r>
          <a:r>
            <a:rPr lang="it-IT" sz="1400" b="1" dirty="0" smtClean="0">
              <a:solidFill>
                <a:srgbClr val="FF0000"/>
              </a:solidFill>
            </a:rPr>
            <a:t>Azione di feedback</a:t>
          </a:r>
        </a:p>
        <a:p>
          <a:pPr algn="l" rtl="0">
            <a:spcAft>
              <a:spcPts val="0"/>
            </a:spcAft>
          </a:pPr>
          <a:r>
            <a:rPr lang="it-IT" sz="1400" b="1" dirty="0" smtClean="0">
              <a:solidFill>
                <a:srgbClr val="FF0000"/>
              </a:solidFill>
            </a:rPr>
            <a:t>    e di restituzione</a:t>
          </a:r>
        </a:p>
        <a:p>
          <a:pPr algn="l" rtl="0">
            <a:spcAft>
              <a:spcPct val="35000"/>
            </a:spcAft>
          </a:pPr>
          <a:r>
            <a:rPr lang="it-IT" sz="1400" b="1" dirty="0" smtClean="0">
              <a:solidFill>
                <a:srgbClr val="FF0000"/>
              </a:solidFill>
            </a:rPr>
            <a:t>    (Laboratorio)</a:t>
          </a:r>
          <a:endParaRPr lang="it-IT" sz="1400" b="1" i="0" dirty="0">
            <a:solidFill>
              <a:srgbClr val="FF0000"/>
            </a:solidFill>
          </a:endParaRPr>
        </a:p>
      </dgm:t>
    </dgm:pt>
    <dgm:pt modelId="{B20F7F9E-EF1F-4DD8-ABB2-53771A1A10E3}" type="parTrans" cxnId="{71593942-5520-489A-BCAA-B9EF37EDB689}">
      <dgm:prSet/>
      <dgm:spPr/>
      <dgm:t>
        <a:bodyPr/>
        <a:lstStyle/>
        <a:p>
          <a:endParaRPr lang="it-IT"/>
        </a:p>
      </dgm:t>
    </dgm:pt>
    <dgm:pt modelId="{B16A180A-39BC-4A8E-AF29-C5D023E10D29}" type="sibTrans" cxnId="{71593942-5520-489A-BCAA-B9EF37EDB689}">
      <dgm:prSet/>
      <dgm:spPr/>
      <dgm:t>
        <a:bodyPr/>
        <a:lstStyle/>
        <a:p>
          <a:endParaRPr lang="it-IT"/>
        </a:p>
      </dgm:t>
    </dgm:pt>
    <dgm:pt modelId="{5178DB71-92E8-4E6E-90FB-FCABDCA37DAD}">
      <dgm:prSet custT="1"/>
      <dgm:spPr/>
      <dgm:t>
        <a:bodyPr/>
        <a:lstStyle/>
        <a:p>
          <a:pPr algn="l" rtl="0">
            <a:spcAft>
              <a:spcPts val="0"/>
            </a:spcAft>
          </a:pPr>
          <a:r>
            <a:rPr lang="it-IT" sz="1400" b="1" dirty="0" smtClean="0">
              <a:solidFill>
                <a:schemeClr val="accent1"/>
              </a:solidFill>
            </a:rPr>
            <a:t>2.Individuazione ambiti di</a:t>
          </a:r>
        </a:p>
        <a:p>
          <a:pPr algn="l" rtl="0">
            <a:spcAft>
              <a:spcPct val="35000"/>
            </a:spcAft>
          </a:pPr>
          <a:r>
            <a:rPr lang="it-IT" sz="1400" b="1" dirty="0" smtClean="0">
              <a:solidFill>
                <a:schemeClr val="accent1"/>
              </a:solidFill>
            </a:rPr>
            <a:t>   </a:t>
          </a:r>
          <a:r>
            <a:rPr lang="it-IT" sz="1400" b="1" dirty="0" err="1" smtClean="0">
              <a:solidFill>
                <a:schemeClr val="accent1"/>
              </a:solidFill>
            </a:rPr>
            <a:t>governance</a:t>
          </a:r>
          <a:r>
            <a:rPr lang="it-IT" sz="1400" b="1" dirty="0" smtClean="0">
              <a:solidFill>
                <a:schemeClr val="accent1"/>
              </a:solidFill>
            </a:rPr>
            <a:t> territoriale</a:t>
          </a:r>
          <a:endParaRPr lang="it-IT" sz="1400" b="1" dirty="0">
            <a:solidFill>
              <a:schemeClr val="accent1"/>
            </a:solidFill>
          </a:endParaRPr>
        </a:p>
      </dgm:t>
    </dgm:pt>
    <dgm:pt modelId="{A79728ED-4D5B-48E8-A395-AA1E8635C4CF}" type="parTrans" cxnId="{1383E022-21B6-4AB3-A55F-94557F5BD9CA}">
      <dgm:prSet/>
      <dgm:spPr/>
      <dgm:t>
        <a:bodyPr/>
        <a:lstStyle/>
        <a:p>
          <a:endParaRPr lang="it-IT"/>
        </a:p>
      </dgm:t>
    </dgm:pt>
    <dgm:pt modelId="{CA6F4989-C138-40A9-8AF5-A514917E80A6}" type="sibTrans" cxnId="{1383E022-21B6-4AB3-A55F-94557F5BD9CA}">
      <dgm:prSet/>
      <dgm:spPr/>
      <dgm:t>
        <a:bodyPr/>
        <a:lstStyle/>
        <a:p>
          <a:endParaRPr lang="it-IT"/>
        </a:p>
      </dgm:t>
    </dgm:pt>
    <dgm:pt modelId="{B8C2C0D2-FDDA-4FAB-A4E3-2B18589E9C35}">
      <dgm:prSet custT="1"/>
      <dgm:spPr/>
      <dgm:t>
        <a:bodyPr/>
        <a:lstStyle/>
        <a:p>
          <a:pPr algn="l" rtl="0">
            <a:spcAft>
              <a:spcPts val="0"/>
            </a:spcAft>
          </a:pPr>
          <a:r>
            <a:rPr lang="it-IT" sz="1400" b="1" dirty="0" smtClean="0">
              <a:solidFill>
                <a:schemeClr val="accent1"/>
              </a:solidFill>
            </a:rPr>
            <a:t>3.</a:t>
          </a:r>
          <a:r>
            <a:rPr lang="it-IT" sz="1400" b="1" dirty="0" smtClean="0"/>
            <a:t> </a:t>
          </a:r>
          <a:r>
            <a:rPr lang="it-IT" sz="1400" b="1" dirty="0" smtClean="0">
              <a:solidFill>
                <a:schemeClr val="accent1"/>
              </a:solidFill>
            </a:rPr>
            <a:t>Condivisione delle</a:t>
          </a:r>
        </a:p>
        <a:p>
          <a:pPr algn="l" rtl="0">
            <a:spcAft>
              <a:spcPts val="0"/>
            </a:spcAft>
          </a:pPr>
          <a:r>
            <a:rPr lang="it-IT" sz="1400" b="1" dirty="0" smtClean="0">
              <a:solidFill>
                <a:schemeClr val="accent1"/>
              </a:solidFill>
            </a:rPr>
            <a:t>    priorità</a:t>
          </a:r>
          <a:endParaRPr lang="it-IT" sz="1400" b="1" dirty="0">
            <a:solidFill>
              <a:schemeClr val="accent1"/>
            </a:solidFill>
          </a:endParaRPr>
        </a:p>
      </dgm:t>
    </dgm:pt>
    <dgm:pt modelId="{7902D07F-1689-4333-ADBC-08091F901300}" type="parTrans" cxnId="{6897825E-FE7D-4BF0-A9D6-7103F67B8522}">
      <dgm:prSet/>
      <dgm:spPr/>
      <dgm:t>
        <a:bodyPr/>
        <a:lstStyle/>
        <a:p>
          <a:endParaRPr lang="it-IT"/>
        </a:p>
      </dgm:t>
    </dgm:pt>
    <dgm:pt modelId="{211F9C3C-982B-4B97-B27A-1E02FBC4405E}" type="sibTrans" cxnId="{6897825E-FE7D-4BF0-A9D6-7103F67B8522}">
      <dgm:prSet/>
      <dgm:spPr/>
      <dgm:t>
        <a:bodyPr/>
        <a:lstStyle/>
        <a:p>
          <a:endParaRPr lang="it-IT"/>
        </a:p>
      </dgm:t>
    </dgm:pt>
    <dgm:pt modelId="{6C85DC61-3ACC-4522-B600-E5F022986ED7}">
      <dgm:prSet custT="1"/>
      <dgm:spPr/>
      <dgm:t>
        <a:bodyPr/>
        <a:lstStyle/>
        <a:p>
          <a:pPr algn="l" rtl="0">
            <a:spcAft>
              <a:spcPts val="0"/>
            </a:spcAft>
          </a:pPr>
          <a:r>
            <a:rPr lang="it-IT" sz="1400" b="1" dirty="0" smtClean="0">
              <a:solidFill>
                <a:schemeClr val="accent1"/>
              </a:solidFill>
            </a:rPr>
            <a:t>4.</a:t>
          </a:r>
          <a:r>
            <a:rPr lang="it-IT" sz="1400" b="1" dirty="0" smtClean="0"/>
            <a:t> </a:t>
          </a:r>
          <a:r>
            <a:rPr lang="it-IT" sz="1400" b="1" dirty="0" smtClean="0">
              <a:solidFill>
                <a:schemeClr val="accent1"/>
              </a:solidFill>
            </a:rPr>
            <a:t>Formalizzazione della </a:t>
          </a:r>
        </a:p>
        <a:p>
          <a:pPr algn="l" rtl="0">
            <a:spcAft>
              <a:spcPts val="0"/>
            </a:spcAft>
          </a:pPr>
          <a:r>
            <a:rPr lang="it-IT" sz="1400" b="1" dirty="0" smtClean="0">
              <a:solidFill>
                <a:schemeClr val="accent1"/>
              </a:solidFill>
            </a:rPr>
            <a:t>    condivisione (con appositi</a:t>
          </a:r>
        </a:p>
        <a:p>
          <a:pPr algn="l" rtl="0">
            <a:spcAft>
              <a:spcPts val="0"/>
            </a:spcAft>
          </a:pPr>
          <a:r>
            <a:rPr lang="it-IT" sz="1400" b="1" dirty="0" smtClean="0">
              <a:solidFill>
                <a:schemeClr val="accent1"/>
              </a:solidFill>
            </a:rPr>
            <a:t>    strumenti) </a:t>
          </a:r>
          <a:endParaRPr lang="it-IT" sz="1400" b="1" dirty="0">
            <a:solidFill>
              <a:schemeClr val="accent1"/>
            </a:solidFill>
          </a:endParaRPr>
        </a:p>
      </dgm:t>
    </dgm:pt>
    <dgm:pt modelId="{8EAC0061-B0A4-4CCF-A44B-3621E6D0A54B}" type="parTrans" cxnId="{B3B835FA-9690-408A-9BD4-9FCAD83F6D80}">
      <dgm:prSet/>
      <dgm:spPr/>
      <dgm:t>
        <a:bodyPr/>
        <a:lstStyle/>
        <a:p>
          <a:endParaRPr lang="it-IT"/>
        </a:p>
      </dgm:t>
    </dgm:pt>
    <dgm:pt modelId="{511CC809-372D-41E2-96F5-2F36611DD0DA}" type="sibTrans" cxnId="{B3B835FA-9690-408A-9BD4-9FCAD83F6D80}">
      <dgm:prSet/>
      <dgm:spPr/>
      <dgm:t>
        <a:bodyPr/>
        <a:lstStyle/>
        <a:p>
          <a:endParaRPr lang="it-IT"/>
        </a:p>
      </dgm:t>
    </dgm:pt>
    <dgm:pt modelId="{1C208E8C-D13C-468A-81DB-79922D5EDFCF}">
      <dgm:prSet custT="1"/>
      <dgm:spPr/>
      <dgm:t>
        <a:bodyPr/>
        <a:lstStyle/>
        <a:p>
          <a:pPr algn="l" rtl="0">
            <a:spcAft>
              <a:spcPts val="0"/>
            </a:spcAft>
          </a:pPr>
          <a:r>
            <a:rPr lang="it-IT" sz="1400" b="1" dirty="0" smtClean="0">
              <a:solidFill>
                <a:schemeClr val="accent1"/>
              </a:solidFill>
            </a:rPr>
            <a:t>5.</a:t>
          </a:r>
          <a:r>
            <a:rPr lang="it-IT" sz="1400" b="1" dirty="0" smtClean="0"/>
            <a:t> </a:t>
          </a:r>
          <a:r>
            <a:rPr lang="it-IT" sz="1400" b="1" dirty="0" smtClean="0">
              <a:solidFill>
                <a:schemeClr val="accent1"/>
              </a:solidFill>
            </a:rPr>
            <a:t>Avvio  strategia per la</a:t>
          </a:r>
        </a:p>
        <a:p>
          <a:pPr algn="l" rtl="0">
            <a:spcAft>
              <a:spcPct val="35000"/>
            </a:spcAft>
          </a:pPr>
          <a:r>
            <a:rPr lang="it-IT" sz="1400" b="1" dirty="0" smtClean="0">
              <a:solidFill>
                <a:schemeClr val="accent1"/>
              </a:solidFill>
            </a:rPr>
            <a:t>    comunicazione</a:t>
          </a:r>
        </a:p>
      </dgm:t>
    </dgm:pt>
    <dgm:pt modelId="{957039AB-CA1A-4AFD-859E-154F4DEBF527}" type="parTrans" cxnId="{DEF211D7-D1B9-491D-B1A6-293378679275}">
      <dgm:prSet/>
      <dgm:spPr/>
      <dgm:t>
        <a:bodyPr/>
        <a:lstStyle/>
        <a:p>
          <a:endParaRPr lang="it-IT"/>
        </a:p>
      </dgm:t>
    </dgm:pt>
    <dgm:pt modelId="{3C4F8C09-20F9-4991-92C5-6F766EBD406E}" type="sibTrans" cxnId="{DEF211D7-D1B9-491D-B1A6-293378679275}">
      <dgm:prSet/>
      <dgm:spPr/>
      <dgm:t>
        <a:bodyPr/>
        <a:lstStyle/>
        <a:p>
          <a:endParaRPr lang="it-IT"/>
        </a:p>
      </dgm:t>
    </dgm:pt>
    <dgm:pt modelId="{C968E210-BB32-431D-8824-0EC0C3AF4FDC}">
      <dgm:prSet custT="1"/>
      <dgm:spPr/>
      <dgm:t>
        <a:bodyPr/>
        <a:lstStyle/>
        <a:p>
          <a:pPr algn="l" rtl="0">
            <a:spcAft>
              <a:spcPts val="0"/>
            </a:spcAft>
          </a:pPr>
          <a:r>
            <a:rPr lang="it-IT" sz="1400" b="1" dirty="0" smtClean="0">
              <a:solidFill>
                <a:schemeClr val="accent1"/>
              </a:solidFill>
            </a:rPr>
            <a:t>6.</a:t>
          </a:r>
          <a:r>
            <a:rPr lang="it-IT" sz="1400" b="1" dirty="0" smtClean="0"/>
            <a:t> </a:t>
          </a:r>
          <a:r>
            <a:rPr lang="it-IT" sz="1400" b="1" dirty="0" smtClean="0">
              <a:solidFill>
                <a:schemeClr val="accent1"/>
              </a:solidFill>
            </a:rPr>
            <a:t>Costituzione di  una Unità</a:t>
          </a:r>
        </a:p>
        <a:p>
          <a:pPr algn="l" rtl="0">
            <a:spcAft>
              <a:spcPts val="0"/>
            </a:spcAft>
          </a:pPr>
          <a:r>
            <a:rPr lang="it-IT" sz="1400" b="1" dirty="0" smtClean="0">
              <a:solidFill>
                <a:schemeClr val="accent1"/>
              </a:solidFill>
            </a:rPr>
            <a:t>    tecnica con funzioni di </a:t>
          </a:r>
        </a:p>
        <a:p>
          <a:pPr algn="l" rtl="0">
            <a:spcAft>
              <a:spcPts val="0"/>
            </a:spcAft>
          </a:pPr>
          <a:r>
            <a:rPr lang="it-IT" sz="1400" b="1" dirty="0" smtClean="0">
              <a:solidFill>
                <a:schemeClr val="accent1"/>
              </a:solidFill>
            </a:rPr>
            <a:t>    indirizzo e coordinamento, </a:t>
          </a:r>
        </a:p>
        <a:p>
          <a:pPr algn="l" rtl="0">
            <a:spcAft>
              <a:spcPts val="0"/>
            </a:spcAft>
          </a:pPr>
          <a:r>
            <a:rPr lang="it-IT" sz="1400" b="1" dirty="0" smtClean="0">
              <a:solidFill>
                <a:schemeClr val="accent1"/>
              </a:solidFill>
            </a:rPr>
            <a:t>    monitoraggio e valutazione</a:t>
          </a:r>
        </a:p>
        <a:p>
          <a:pPr algn="l" rtl="0">
            <a:spcAft>
              <a:spcPts val="0"/>
            </a:spcAft>
          </a:pPr>
          <a:r>
            <a:rPr lang="it-IT" sz="1400" b="1" dirty="0" smtClean="0">
              <a:solidFill>
                <a:schemeClr val="accent1"/>
              </a:solidFill>
            </a:rPr>
            <a:t>    della Strategia</a:t>
          </a:r>
        </a:p>
      </dgm:t>
    </dgm:pt>
    <dgm:pt modelId="{5331B12E-8184-4B3D-B50D-FBBD08DC3627}" type="parTrans" cxnId="{1C90699B-20A0-4D26-AEF3-29A5C62F94DB}">
      <dgm:prSet/>
      <dgm:spPr/>
      <dgm:t>
        <a:bodyPr/>
        <a:lstStyle/>
        <a:p>
          <a:endParaRPr lang="it-IT"/>
        </a:p>
      </dgm:t>
    </dgm:pt>
    <dgm:pt modelId="{66A15AD4-475E-46F8-B414-E9103C1FB760}" type="sibTrans" cxnId="{1C90699B-20A0-4D26-AEF3-29A5C62F94DB}">
      <dgm:prSet/>
      <dgm:spPr/>
      <dgm:t>
        <a:bodyPr/>
        <a:lstStyle/>
        <a:p>
          <a:endParaRPr lang="it-IT"/>
        </a:p>
      </dgm:t>
    </dgm:pt>
    <dgm:pt modelId="{E061F05B-A45A-4F8C-AAE3-0AA46C078AD9}">
      <dgm:prSet custT="1"/>
      <dgm:spPr/>
      <dgm:t>
        <a:bodyPr/>
        <a:lstStyle/>
        <a:p>
          <a:pPr algn="l" rtl="0">
            <a:spcAft>
              <a:spcPts val="0"/>
            </a:spcAft>
          </a:pPr>
          <a:r>
            <a:rPr lang="it-IT" sz="1400" b="1" dirty="0" smtClean="0">
              <a:solidFill>
                <a:schemeClr val="accent1"/>
              </a:solidFill>
            </a:rPr>
            <a:t>7.Costituzione del Gruppo</a:t>
          </a:r>
        </a:p>
        <a:p>
          <a:pPr algn="l" rtl="0">
            <a:spcAft>
              <a:spcPct val="35000"/>
            </a:spcAft>
          </a:pPr>
          <a:r>
            <a:rPr lang="it-IT" sz="1400" b="1" dirty="0" smtClean="0">
              <a:solidFill>
                <a:schemeClr val="accent1"/>
              </a:solidFill>
            </a:rPr>
            <a:t>   di Pilotaggio</a:t>
          </a:r>
        </a:p>
      </dgm:t>
    </dgm:pt>
    <dgm:pt modelId="{16270F7E-6D1A-4187-89CC-154F4CC5750B}" type="parTrans" cxnId="{5B7572E8-4AE9-4633-8B55-68F16E43F504}">
      <dgm:prSet/>
      <dgm:spPr/>
      <dgm:t>
        <a:bodyPr/>
        <a:lstStyle/>
        <a:p>
          <a:endParaRPr lang="it-IT"/>
        </a:p>
      </dgm:t>
    </dgm:pt>
    <dgm:pt modelId="{89C05BD0-582D-4EFE-9EDB-BEC38AD8A19E}" type="sibTrans" cxnId="{5B7572E8-4AE9-4633-8B55-68F16E43F504}">
      <dgm:prSet/>
      <dgm:spPr/>
      <dgm:t>
        <a:bodyPr/>
        <a:lstStyle/>
        <a:p>
          <a:endParaRPr lang="it-IT"/>
        </a:p>
      </dgm:t>
    </dgm:pt>
    <dgm:pt modelId="{54DD2237-D68B-4BCA-B587-F38FAC87CED2}" type="pres">
      <dgm:prSet presAssocID="{3C448BFD-0757-4526-824B-930CC0898245}" presName="Name0" presStyleCnt="0">
        <dgm:presLayoutVars>
          <dgm:dir/>
          <dgm:resizeHandles/>
        </dgm:presLayoutVars>
      </dgm:prSet>
      <dgm:spPr/>
      <dgm:t>
        <a:bodyPr/>
        <a:lstStyle/>
        <a:p>
          <a:endParaRPr lang="it-IT"/>
        </a:p>
      </dgm:t>
    </dgm:pt>
    <dgm:pt modelId="{A783BA33-683E-4A38-B973-0062F99E6EF7}" type="pres">
      <dgm:prSet presAssocID="{AC32D306-F587-4CB9-835C-CB1C93D72DE3}" presName="compNode" presStyleCnt="0"/>
      <dgm:spPr/>
      <dgm:t>
        <a:bodyPr/>
        <a:lstStyle/>
        <a:p>
          <a:endParaRPr lang="it-IT"/>
        </a:p>
      </dgm:t>
    </dgm:pt>
    <dgm:pt modelId="{D7657D27-9A10-4917-95ED-E3951F569930}" type="pres">
      <dgm:prSet presAssocID="{AC32D306-F587-4CB9-835C-CB1C93D72DE3}" presName="dummyConnPt" presStyleCnt="0"/>
      <dgm:spPr/>
      <dgm:t>
        <a:bodyPr/>
        <a:lstStyle/>
        <a:p>
          <a:endParaRPr lang="it-IT"/>
        </a:p>
      </dgm:t>
    </dgm:pt>
    <dgm:pt modelId="{21061A77-D165-43D5-9ED8-B5EB9DDB2753}" type="pres">
      <dgm:prSet presAssocID="{AC32D306-F587-4CB9-835C-CB1C93D72DE3}" presName="node" presStyleLbl="node1" presStyleIdx="0" presStyleCnt="7" custScaleX="211759" custScaleY="238003">
        <dgm:presLayoutVars>
          <dgm:bulletEnabled val="1"/>
        </dgm:presLayoutVars>
      </dgm:prSet>
      <dgm:spPr/>
      <dgm:t>
        <a:bodyPr/>
        <a:lstStyle/>
        <a:p>
          <a:endParaRPr lang="it-IT"/>
        </a:p>
      </dgm:t>
    </dgm:pt>
    <dgm:pt modelId="{4CA28F2D-F759-4636-ACBD-8466D60D4E17}" type="pres">
      <dgm:prSet presAssocID="{B16A180A-39BC-4A8E-AF29-C5D023E10D29}" presName="sibTrans" presStyleLbl="bgSibTrans2D1" presStyleIdx="0" presStyleCnt="6"/>
      <dgm:spPr/>
      <dgm:t>
        <a:bodyPr/>
        <a:lstStyle/>
        <a:p>
          <a:endParaRPr lang="it-IT"/>
        </a:p>
      </dgm:t>
    </dgm:pt>
    <dgm:pt modelId="{965985CA-6772-4672-9E5D-DB2341024212}" type="pres">
      <dgm:prSet presAssocID="{5178DB71-92E8-4E6E-90FB-FCABDCA37DAD}" presName="compNode" presStyleCnt="0"/>
      <dgm:spPr/>
      <dgm:t>
        <a:bodyPr/>
        <a:lstStyle/>
        <a:p>
          <a:endParaRPr lang="it-IT"/>
        </a:p>
      </dgm:t>
    </dgm:pt>
    <dgm:pt modelId="{234B818D-D6BE-4086-8C93-6630BF61A9B9}" type="pres">
      <dgm:prSet presAssocID="{5178DB71-92E8-4E6E-90FB-FCABDCA37DAD}" presName="dummyConnPt" presStyleCnt="0"/>
      <dgm:spPr/>
      <dgm:t>
        <a:bodyPr/>
        <a:lstStyle/>
        <a:p>
          <a:endParaRPr lang="it-IT"/>
        </a:p>
      </dgm:t>
    </dgm:pt>
    <dgm:pt modelId="{CAD84E32-EB4D-4F6E-9190-AC855B3EA2A5}" type="pres">
      <dgm:prSet presAssocID="{5178DB71-92E8-4E6E-90FB-FCABDCA37DAD}" presName="node" presStyleLbl="node1" presStyleIdx="1" presStyleCnt="7" custScaleX="244567" custScaleY="149568">
        <dgm:presLayoutVars>
          <dgm:bulletEnabled val="1"/>
        </dgm:presLayoutVars>
      </dgm:prSet>
      <dgm:spPr/>
      <dgm:t>
        <a:bodyPr/>
        <a:lstStyle/>
        <a:p>
          <a:endParaRPr lang="it-IT"/>
        </a:p>
      </dgm:t>
    </dgm:pt>
    <dgm:pt modelId="{AFE62B99-C380-4A7D-A81E-0B836ACE2D97}" type="pres">
      <dgm:prSet presAssocID="{CA6F4989-C138-40A9-8AF5-A514917E80A6}" presName="sibTrans" presStyleLbl="bgSibTrans2D1" presStyleIdx="1" presStyleCnt="6"/>
      <dgm:spPr/>
      <dgm:t>
        <a:bodyPr/>
        <a:lstStyle/>
        <a:p>
          <a:endParaRPr lang="it-IT"/>
        </a:p>
      </dgm:t>
    </dgm:pt>
    <dgm:pt modelId="{5E258E68-2A87-4E6E-8E81-E1D05F73E9CB}" type="pres">
      <dgm:prSet presAssocID="{B8C2C0D2-FDDA-4FAB-A4E3-2B18589E9C35}" presName="compNode" presStyleCnt="0"/>
      <dgm:spPr/>
      <dgm:t>
        <a:bodyPr/>
        <a:lstStyle/>
        <a:p>
          <a:endParaRPr lang="it-IT"/>
        </a:p>
      </dgm:t>
    </dgm:pt>
    <dgm:pt modelId="{E081CF10-D4E2-404A-8260-B27F0747E159}" type="pres">
      <dgm:prSet presAssocID="{B8C2C0D2-FDDA-4FAB-A4E3-2B18589E9C35}" presName="dummyConnPt" presStyleCnt="0"/>
      <dgm:spPr/>
      <dgm:t>
        <a:bodyPr/>
        <a:lstStyle/>
        <a:p>
          <a:endParaRPr lang="it-IT"/>
        </a:p>
      </dgm:t>
    </dgm:pt>
    <dgm:pt modelId="{D4C33AB0-25CA-4969-A8C5-FD5F197A3E20}" type="pres">
      <dgm:prSet presAssocID="{B8C2C0D2-FDDA-4FAB-A4E3-2B18589E9C35}" presName="node" presStyleLbl="node1" presStyleIdx="2" presStyleCnt="7" custScaleX="254973" custScaleY="246385">
        <dgm:presLayoutVars>
          <dgm:bulletEnabled val="1"/>
        </dgm:presLayoutVars>
      </dgm:prSet>
      <dgm:spPr/>
      <dgm:t>
        <a:bodyPr/>
        <a:lstStyle/>
        <a:p>
          <a:endParaRPr lang="it-IT"/>
        </a:p>
      </dgm:t>
    </dgm:pt>
    <dgm:pt modelId="{2BCD11DB-F453-4B2F-B9D0-13AA9F8F954B}" type="pres">
      <dgm:prSet presAssocID="{211F9C3C-982B-4B97-B27A-1E02FBC4405E}" presName="sibTrans" presStyleLbl="bgSibTrans2D1" presStyleIdx="2" presStyleCnt="6"/>
      <dgm:spPr/>
      <dgm:t>
        <a:bodyPr/>
        <a:lstStyle/>
        <a:p>
          <a:endParaRPr lang="it-IT"/>
        </a:p>
      </dgm:t>
    </dgm:pt>
    <dgm:pt modelId="{F3465343-1F97-406F-8425-9E9BB5B849E4}" type="pres">
      <dgm:prSet presAssocID="{6C85DC61-3ACC-4522-B600-E5F022986ED7}" presName="compNode" presStyleCnt="0"/>
      <dgm:spPr/>
      <dgm:t>
        <a:bodyPr/>
        <a:lstStyle/>
        <a:p>
          <a:endParaRPr lang="it-IT"/>
        </a:p>
      </dgm:t>
    </dgm:pt>
    <dgm:pt modelId="{13055E65-0F93-4AAA-81AD-E9A6E4718EB0}" type="pres">
      <dgm:prSet presAssocID="{6C85DC61-3ACC-4522-B600-E5F022986ED7}" presName="dummyConnPt" presStyleCnt="0"/>
      <dgm:spPr/>
      <dgm:t>
        <a:bodyPr/>
        <a:lstStyle/>
        <a:p>
          <a:endParaRPr lang="it-IT"/>
        </a:p>
      </dgm:t>
    </dgm:pt>
    <dgm:pt modelId="{C5C7BDE0-612E-411D-8AB9-89A47964221E}" type="pres">
      <dgm:prSet presAssocID="{6C85DC61-3ACC-4522-B600-E5F022986ED7}" presName="node" presStyleLbl="node1" presStyleIdx="3" presStyleCnt="7" custScaleX="303919" custScaleY="207407">
        <dgm:presLayoutVars>
          <dgm:bulletEnabled val="1"/>
        </dgm:presLayoutVars>
      </dgm:prSet>
      <dgm:spPr/>
      <dgm:t>
        <a:bodyPr/>
        <a:lstStyle/>
        <a:p>
          <a:endParaRPr lang="it-IT"/>
        </a:p>
      </dgm:t>
    </dgm:pt>
    <dgm:pt modelId="{9D20F1A6-36D0-4E01-9A27-C5A6895D97F1}" type="pres">
      <dgm:prSet presAssocID="{511CC809-372D-41E2-96F5-2F36611DD0DA}" presName="sibTrans" presStyleLbl="bgSibTrans2D1" presStyleIdx="3" presStyleCnt="6"/>
      <dgm:spPr/>
      <dgm:t>
        <a:bodyPr/>
        <a:lstStyle/>
        <a:p>
          <a:endParaRPr lang="it-IT"/>
        </a:p>
      </dgm:t>
    </dgm:pt>
    <dgm:pt modelId="{DA27399E-6C27-476A-BC0A-F369CAEA63F0}" type="pres">
      <dgm:prSet presAssocID="{1C208E8C-D13C-468A-81DB-79922D5EDFCF}" presName="compNode" presStyleCnt="0"/>
      <dgm:spPr/>
      <dgm:t>
        <a:bodyPr/>
        <a:lstStyle/>
        <a:p>
          <a:endParaRPr lang="it-IT"/>
        </a:p>
      </dgm:t>
    </dgm:pt>
    <dgm:pt modelId="{DE5D780A-6EE0-4F41-9E5F-7E3AB7BF16CF}" type="pres">
      <dgm:prSet presAssocID="{1C208E8C-D13C-468A-81DB-79922D5EDFCF}" presName="dummyConnPt" presStyleCnt="0"/>
      <dgm:spPr/>
      <dgm:t>
        <a:bodyPr/>
        <a:lstStyle/>
        <a:p>
          <a:endParaRPr lang="it-IT"/>
        </a:p>
      </dgm:t>
    </dgm:pt>
    <dgm:pt modelId="{238DA9E9-3C12-47A7-AF1C-6EFA3B6BFACF}" type="pres">
      <dgm:prSet presAssocID="{1C208E8C-D13C-468A-81DB-79922D5EDFCF}" presName="node" presStyleLbl="node1" presStyleIdx="4" presStyleCnt="7" custScaleX="339830" custScaleY="178814">
        <dgm:presLayoutVars>
          <dgm:bulletEnabled val="1"/>
        </dgm:presLayoutVars>
      </dgm:prSet>
      <dgm:spPr/>
      <dgm:t>
        <a:bodyPr/>
        <a:lstStyle/>
        <a:p>
          <a:endParaRPr lang="it-IT"/>
        </a:p>
      </dgm:t>
    </dgm:pt>
    <dgm:pt modelId="{F38425E9-A09D-45A4-86DE-3B871D235AAB}" type="pres">
      <dgm:prSet presAssocID="{3C4F8C09-20F9-4991-92C5-6F766EBD406E}" presName="sibTrans" presStyleLbl="bgSibTrans2D1" presStyleIdx="4" presStyleCnt="6"/>
      <dgm:spPr/>
      <dgm:t>
        <a:bodyPr/>
        <a:lstStyle/>
        <a:p>
          <a:endParaRPr lang="it-IT"/>
        </a:p>
      </dgm:t>
    </dgm:pt>
    <dgm:pt modelId="{2C650BFA-FDD2-4ABB-A762-11AA5CF9FA72}" type="pres">
      <dgm:prSet presAssocID="{C968E210-BB32-431D-8824-0EC0C3AF4FDC}" presName="compNode" presStyleCnt="0"/>
      <dgm:spPr/>
      <dgm:t>
        <a:bodyPr/>
        <a:lstStyle/>
        <a:p>
          <a:endParaRPr lang="it-IT"/>
        </a:p>
      </dgm:t>
    </dgm:pt>
    <dgm:pt modelId="{C3081BD4-99CD-483A-AB88-BE97BB6E43C7}" type="pres">
      <dgm:prSet presAssocID="{C968E210-BB32-431D-8824-0EC0C3AF4FDC}" presName="dummyConnPt" presStyleCnt="0"/>
      <dgm:spPr/>
      <dgm:t>
        <a:bodyPr/>
        <a:lstStyle/>
        <a:p>
          <a:endParaRPr lang="it-IT"/>
        </a:p>
      </dgm:t>
    </dgm:pt>
    <dgm:pt modelId="{F7A22B34-E67D-452E-B7A3-670E43080D52}" type="pres">
      <dgm:prSet presAssocID="{C968E210-BB32-431D-8824-0EC0C3AF4FDC}" presName="node" presStyleLbl="node1" presStyleIdx="5" presStyleCnt="7" custScaleX="305646" custScaleY="254494">
        <dgm:presLayoutVars>
          <dgm:bulletEnabled val="1"/>
        </dgm:presLayoutVars>
      </dgm:prSet>
      <dgm:spPr/>
      <dgm:t>
        <a:bodyPr/>
        <a:lstStyle/>
        <a:p>
          <a:endParaRPr lang="it-IT"/>
        </a:p>
      </dgm:t>
    </dgm:pt>
    <dgm:pt modelId="{A2DC82F0-E497-49EB-AA87-BC9FF86E52AE}" type="pres">
      <dgm:prSet presAssocID="{66A15AD4-475E-46F8-B414-E9103C1FB760}" presName="sibTrans" presStyleLbl="bgSibTrans2D1" presStyleIdx="5" presStyleCnt="6"/>
      <dgm:spPr/>
      <dgm:t>
        <a:bodyPr/>
        <a:lstStyle/>
        <a:p>
          <a:endParaRPr lang="it-IT"/>
        </a:p>
      </dgm:t>
    </dgm:pt>
    <dgm:pt modelId="{3730F0D5-A128-4FC6-AD9C-3FA4B4A5738B}" type="pres">
      <dgm:prSet presAssocID="{E061F05B-A45A-4F8C-AAE3-0AA46C078AD9}" presName="compNode" presStyleCnt="0"/>
      <dgm:spPr/>
      <dgm:t>
        <a:bodyPr/>
        <a:lstStyle/>
        <a:p>
          <a:endParaRPr lang="it-IT"/>
        </a:p>
      </dgm:t>
    </dgm:pt>
    <dgm:pt modelId="{656FECEE-8AC6-4F4F-8470-98E16552EB61}" type="pres">
      <dgm:prSet presAssocID="{E061F05B-A45A-4F8C-AAE3-0AA46C078AD9}" presName="dummyConnPt" presStyleCnt="0"/>
      <dgm:spPr/>
      <dgm:t>
        <a:bodyPr/>
        <a:lstStyle/>
        <a:p>
          <a:endParaRPr lang="it-IT"/>
        </a:p>
      </dgm:t>
    </dgm:pt>
    <dgm:pt modelId="{6C2FB6B5-23EA-4C6B-B472-9E5490D7D680}" type="pres">
      <dgm:prSet presAssocID="{E061F05B-A45A-4F8C-AAE3-0AA46C078AD9}" presName="node" presStyleLbl="node1" presStyleIdx="6" presStyleCnt="7" custScaleX="266696" custScaleY="289603">
        <dgm:presLayoutVars>
          <dgm:bulletEnabled val="1"/>
        </dgm:presLayoutVars>
      </dgm:prSet>
      <dgm:spPr/>
      <dgm:t>
        <a:bodyPr/>
        <a:lstStyle/>
        <a:p>
          <a:endParaRPr lang="it-IT"/>
        </a:p>
      </dgm:t>
    </dgm:pt>
  </dgm:ptLst>
  <dgm:cxnLst>
    <dgm:cxn modelId="{5E3A8B34-6CD5-4C1E-BC7C-39AD1B68AE3A}" type="presOf" srcId="{B8C2C0D2-FDDA-4FAB-A4E3-2B18589E9C35}" destId="{D4C33AB0-25CA-4969-A8C5-FD5F197A3E20}" srcOrd="0" destOrd="0" presId="urn:microsoft.com/office/officeart/2005/8/layout/bProcess4"/>
    <dgm:cxn modelId="{5176089B-6505-4390-AB00-8FC5AA95DD88}" type="presOf" srcId="{E061F05B-A45A-4F8C-AAE3-0AA46C078AD9}" destId="{6C2FB6B5-23EA-4C6B-B472-9E5490D7D680}" srcOrd="0" destOrd="0" presId="urn:microsoft.com/office/officeart/2005/8/layout/bProcess4"/>
    <dgm:cxn modelId="{1383E022-21B6-4AB3-A55F-94557F5BD9CA}" srcId="{3C448BFD-0757-4526-824B-930CC0898245}" destId="{5178DB71-92E8-4E6E-90FB-FCABDCA37DAD}" srcOrd="1" destOrd="0" parTransId="{A79728ED-4D5B-48E8-A395-AA1E8635C4CF}" sibTransId="{CA6F4989-C138-40A9-8AF5-A514917E80A6}"/>
    <dgm:cxn modelId="{F9DBAF70-2381-4FAB-93FC-1AD98EF25B0A}" type="presOf" srcId="{AC32D306-F587-4CB9-835C-CB1C93D72DE3}" destId="{21061A77-D165-43D5-9ED8-B5EB9DDB2753}" srcOrd="0" destOrd="0" presId="urn:microsoft.com/office/officeart/2005/8/layout/bProcess4"/>
    <dgm:cxn modelId="{BE9C1961-EAFD-4B3B-B367-971D4842AEDE}" type="presOf" srcId="{1C208E8C-D13C-468A-81DB-79922D5EDFCF}" destId="{238DA9E9-3C12-47A7-AF1C-6EFA3B6BFACF}" srcOrd="0" destOrd="0" presId="urn:microsoft.com/office/officeart/2005/8/layout/bProcess4"/>
    <dgm:cxn modelId="{6897825E-FE7D-4BF0-A9D6-7103F67B8522}" srcId="{3C448BFD-0757-4526-824B-930CC0898245}" destId="{B8C2C0D2-FDDA-4FAB-A4E3-2B18589E9C35}" srcOrd="2" destOrd="0" parTransId="{7902D07F-1689-4333-ADBC-08091F901300}" sibTransId="{211F9C3C-982B-4B97-B27A-1E02FBC4405E}"/>
    <dgm:cxn modelId="{D600AA73-CB1F-4A26-A1F3-C5478BD99020}" type="presOf" srcId="{211F9C3C-982B-4B97-B27A-1E02FBC4405E}" destId="{2BCD11DB-F453-4B2F-B9D0-13AA9F8F954B}" srcOrd="0" destOrd="0" presId="urn:microsoft.com/office/officeart/2005/8/layout/bProcess4"/>
    <dgm:cxn modelId="{584889F9-DECC-4D6F-9401-9BB34178E7BE}" type="presOf" srcId="{3C448BFD-0757-4526-824B-930CC0898245}" destId="{54DD2237-D68B-4BCA-B587-F38FAC87CED2}" srcOrd="0" destOrd="0" presId="urn:microsoft.com/office/officeart/2005/8/layout/bProcess4"/>
    <dgm:cxn modelId="{71593942-5520-489A-BCAA-B9EF37EDB689}" srcId="{3C448BFD-0757-4526-824B-930CC0898245}" destId="{AC32D306-F587-4CB9-835C-CB1C93D72DE3}" srcOrd="0" destOrd="0" parTransId="{B20F7F9E-EF1F-4DD8-ABB2-53771A1A10E3}" sibTransId="{B16A180A-39BC-4A8E-AF29-C5D023E10D29}"/>
    <dgm:cxn modelId="{AB188633-D02D-4F33-B5FD-632EFF9E0419}" type="presOf" srcId="{C968E210-BB32-431D-8824-0EC0C3AF4FDC}" destId="{F7A22B34-E67D-452E-B7A3-670E43080D52}" srcOrd="0" destOrd="0" presId="urn:microsoft.com/office/officeart/2005/8/layout/bProcess4"/>
    <dgm:cxn modelId="{5B7572E8-4AE9-4633-8B55-68F16E43F504}" srcId="{3C448BFD-0757-4526-824B-930CC0898245}" destId="{E061F05B-A45A-4F8C-AAE3-0AA46C078AD9}" srcOrd="6" destOrd="0" parTransId="{16270F7E-6D1A-4187-89CC-154F4CC5750B}" sibTransId="{89C05BD0-582D-4EFE-9EDB-BEC38AD8A19E}"/>
    <dgm:cxn modelId="{B3B835FA-9690-408A-9BD4-9FCAD83F6D80}" srcId="{3C448BFD-0757-4526-824B-930CC0898245}" destId="{6C85DC61-3ACC-4522-B600-E5F022986ED7}" srcOrd="3" destOrd="0" parTransId="{8EAC0061-B0A4-4CCF-A44B-3621E6D0A54B}" sibTransId="{511CC809-372D-41E2-96F5-2F36611DD0DA}"/>
    <dgm:cxn modelId="{38A2CE15-F7C6-4485-A9E1-DD4B15BC554B}" type="presOf" srcId="{6C85DC61-3ACC-4522-B600-E5F022986ED7}" destId="{C5C7BDE0-612E-411D-8AB9-89A47964221E}" srcOrd="0" destOrd="0" presId="urn:microsoft.com/office/officeart/2005/8/layout/bProcess4"/>
    <dgm:cxn modelId="{2D236CD5-2547-4A0B-8529-195E9848A4D4}" type="presOf" srcId="{66A15AD4-475E-46F8-B414-E9103C1FB760}" destId="{A2DC82F0-E497-49EB-AA87-BC9FF86E52AE}" srcOrd="0" destOrd="0" presId="urn:microsoft.com/office/officeart/2005/8/layout/bProcess4"/>
    <dgm:cxn modelId="{92AA3B69-10A9-44C3-93EE-38001A99A8C7}" type="presOf" srcId="{B16A180A-39BC-4A8E-AF29-C5D023E10D29}" destId="{4CA28F2D-F759-4636-ACBD-8466D60D4E17}" srcOrd="0" destOrd="0" presId="urn:microsoft.com/office/officeart/2005/8/layout/bProcess4"/>
    <dgm:cxn modelId="{1C90699B-20A0-4D26-AEF3-29A5C62F94DB}" srcId="{3C448BFD-0757-4526-824B-930CC0898245}" destId="{C968E210-BB32-431D-8824-0EC0C3AF4FDC}" srcOrd="5" destOrd="0" parTransId="{5331B12E-8184-4B3D-B50D-FBBD08DC3627}" sibTransId="{66A15AD4-475E-46F8-B414-E9103C1FB760}"/>
    <dgm:cxn modelId="{5BA8DFA0-B4D1-41D2-831C-D5F768B1C643}" type="presOf" srcId="{CA6F4989-C138-40A9-8AF5-A514917E80A6}" destId="{AFE62B99-C380-4A7D-A81E-0B836ACE2D97}" srcOrd="0" destOrd="0" presId="urn:microsoft.com/office/officeart/2005/8/layout/bProcess4"/>
    <dgm:cxn modelId="{1CEEA541-473A-40C3-8D0C-FC67030CD39C}" type="presOf" srcId="{3C4F8C09-20F9-4991-92C5-6F766EBD406E}" destId="{F38425E9-A09D-45A4-86DE-3B871D235AAB}" srcOrd="0" destOrd="0" presId="urn:microsoft.com/office/officeart/2005/8/layout/bProcess4"/>
    <dgm:cxn modelId="{406372E9-74D8-44B1-9CD4-3188DC8BECA0}" type="presOf" srcId="{511CC809-372D-41E2-96F5-2F36611DD0DA}" destId="{9D20F1A6-36D0-4E01-9A27-C5A6895D97F1}" srcOrd="0" destOrd="0" presId="urn:microsoft.com/office/officeart/2005/8/layout/bProcess4"/>
    <dgm:cxn modelId="{0CA7F0BE-82CA-4BA6-AAF7-CB82C506FBBB}" type="presOf" srcId="{5178DB71-92E8-4E6E-90FB-FCABDCA37DAD}" destId="{CAD84E32-EB4D-4F6E-9190-AC855B3EA2A5}" srcOrd="0" destOrd="0" presId="urn:microsoft.com/office/officeart/2005/8/layout/bProcess4"/>
    <dgm:cxn modelId="{DEF211D7-D1B9-491D-B1A6-293378679275}" srcId="{3C448BFD-0757-4526-824B-930CC0898245}" destId="{1C208E8C-D13C-468A-81DB-79922D5EDFCF}" srcOrd="4" destOrd="0" parTransId="{957039AB-CA1A-4AFD-859E-154F4DEBF527}" sibTransId="{3C4F8C09-20F9-4991-92C5-6F766EBD406E}"/>
    <dgm:cxn modelId="{862EE2DC-4E69-4585-871E-7E97150D7E6A}" type="presParOf" srcId="{54DD2237-D68B-4BCA-B587-F38FAC87CED2}" destId="{A783BA33-683E-4A38-B973-0062F99E6EF7}" srcOrd="0" destOrd="0" presId="urn:microsoft.com/office/officeart/2005/8/layout/bProcess4"/>
    <dgm:cxn modelId="{8EEC2A23-EB72-43D3-8DED-39000BC3FA85}" type="presParOf" srcId="{A783BA33-683E-4A38-B973-0062F99E6EF7}" destId="{D7657D27-9A10-4917-95ED-E3951F569930}" srcOrd="0" destOrd="0" presId="urn:microsoft.com/office/officeart/2005/8/layout/bProcess4"/>
    <dgm:cxn modelId="{26312451-095B-4C5A-AAF7-5C7314762869}" type="presParOf" srcId="{A783BA33-683E-4A38-B973-0062F99E6EF7}" destId="{21061A77-D165-43D5-9ED8-B5EB9DDB2753}" srcOrd="1" destOrd="0" presId="urn:microsoft.com/office/officeart/2005/8/layout/bProcess4"/>
    <dgm:cxn modelId="{2AA7D0C3-E447-4DAA-B57C-DA4E064055E4}" type="presParOf" srcId="{54DD2237-D68B-4BCA-B587-F38FAC87CED2}" destId="{4CA28F2D-F759-4636-ACBD-8466D60D4E17}" srcOrd="1" destOrd="0" presId="urn:microsoft.com/office/officeart/2005/8/layout/bProcess4"/>
    <dgm:cxn modelId="{4AE3EA23-A3EB-401B-A34D-D815377C98F8}" type="presParOf" srcId="{54DD2237-D68B-4BCA-B587-F38FAC87CED2}" destId="{965985CA-6772-4672-9E5D-DB2341024212}" srcOrd="2" destOrd="0" presId="urn:microsoft.com/office/officeart/2005/8/layout/bProcess4"/>
    <dgm:cxn modelId="{AF063676-428F-415A-B35D-9E7741A58362}" type="presParOf" srcId="{965985CA-6772-4672-9E5D-DB2341024212}" destId="{234B818D-D6BE-4086-8C93-6630BF61A9B9}" srcOrd="0" destOrd="0" presId="urn:microsoft.com/office/officeart/2005/8/layout/bProcess4"/>
    <dgm:cxn modelId="{68423DA3-206E-4DFE-8029-72ACE329F9F7}" type="presParOf" srcId="{965985CA-6772-4672-9E5D-DB2341024212}" destId="{CAD84E32-EB4D-4F6E-9190-AC855B3EA2A5}" srcOrd="1" destOrd="0" presId="urn:microsoft.com/office/officeart/2005/8/layout/bProcess4"/>
    <dgm:cxn modelId="{CDD7F78D-D6A2-4139-A177-0679F7C66B65}" type="presParOf" srcId="{54DD2237-D68B-4BCA-B587-F38FAC87CED2}" destId="{AFE62B99-C380-4A7D-A81E-0B836ACE2D97}" srcOrd="3" destOrd="0" presId="urn:microsoft.com/office/officeart/2005/8/layout/bProcess4"/>
    <dgm:cxn modelId="{FDE712AB-9089-4944-BEF2-CCC83B3360E0}" type="presParOf" srcId="{54DD2237-D68B-4BCA-B587-F38FAC87CED2}" destId="{5E258E68-2A87-4E6E-8E81-E1D05F73E9CB}" srcOrd="4" destOrd="0" presId="urn:microsoft.com/office/officeart/2005/8/layout/bProcess4"/>
    <dgm:cxn modelId="{31F0576E-7B62-4DC9-9697-9B9F2C69FDC2}" type="presParOf" srcId="{5E258E68-2A87-4E6E-8E81-E1D05F73E9CB}" destId="{E081CF10-D4E2-404A-8260-B27F0747E159}" srcOrd="0" destOrd="0" presId="urn:microsoft.com/office/officeart/2005/8/layout/bProcess4"/>
    <dgm:cxn modelId="{0F930C2B-9FDE-4852-BFA6-8F82B2C2B2B6}" type="presParOf" srcId="{5E258E68-2A87-4E6E-8E81-E1D05F73E9CB}" destId="{D4C33AB0-25CA-4969-A8C5-FD5F197A3E20}" srcOrd="1" destOrd="0" presId="urn:microsoft.com/office/officeart/2005/8/layout/bProcess4"/>
    <dgm:cxn modelId="{A6B033F2-AC1C-4856-B6E6-23AD44F103A8}" type="presParOf" srcId="{54DD2237-D68B-4BCA-B587-F38FAC87CED2}" destId="{2BCD11DB-F453-4B2F-B9D0-13AA9F8F954B}" srcOrd="5" destOrd="0" presId="urn:microsoft.com/office/officeart/2005/8/layout/bProcess4"/>
    <dgm:cxn modelId="{4E2A8BC7-DDC5-4CDD-824A-443D7CCE10AB}" type="presParOf" srcId="{54DD2237-D68B-4BCA-B587-F38FAC87CED2}" destId="{F3465343-1F97-406F-8425-9E9BB5B849E4}" srcOrd="6" destOrd="0" presId="urn:microsoft.com/office/officeart/2005/8/layout/bProcess4"/>
    <dgm:cxn modelId="{71A671BD-EEDF-4537-9FBA-DD7F8ECE319B}" type="presParOf" srcId="{F3465343-1F97-406F-8425-9E9BB5B849E4}" destId="{13055E65-0F93-4AAA-81AD-E9A6E4718EB0}" srcOrd="0" destOrd="0" presId="urn:microsoft.com/office/officeart/2005/8/layout/bProcess4"/>
    <dgm:cxn modelId="{0E7629DA-8DD5-4F68-BBFB-C6DD06D5E92C}" type="presParOf" srcId="{F3465343-1F97-406F-8425-9E9BB5B849E4}" destId="{C5C7BDE0-612E-411D-8AB9-89A47964221E}" srcOrd="1" destOrd="0" presId="urn:microsoft.com/office/officeart/2005/8/layout/bProcess4"/>
    <dgm:cxn modelId="{0555391B-E9CD-41B9-8838-FA2BAE7CE368}" type="presParOf" srcId="{54DD2237-D68B-4BCA-B587-F38FAC87CED2}" destId="{9D20F1A6-36D0-4E01-9A27-C5A6895D97F1}" srcOrd="7" destOrd="0" presId="urn:microsoft.com/office/officeart/2005/8/layout/bProcess4"/>
    <dgm:cxn modelId="{70A8449F-0288-4D31-989B-7839EB95B28C}" type="presParOf" srcId="{54DD2237-D68B-4BCA-B587-F38FAC87CED2}" destId="{DA27399E-6C27-476A-BC0A-F369CAEA63F0}" srcOrd="8" destOrd="0" presId="urn:microsoft.com/office/officeart/2005/8/layout/bProcess4"/>
    <dgm:cxn modelId="{0C0A2E8B-C5FC-4519-8762-EE8896F97A54}" type="presParOf" srcId="{DA27399E-6C27-476A-BC0A-F369CAEA63F0}" destId="{DE5D780A-6EE0-4F41-9E5F-7E3AB7BF16CF}" srcOrd="0" destOrd="0" presId="urn:microsoft.com/office/officeart/2005/8/layout/bProcess4"/>
    <dgm:cxn modelId="{F9BDB7D2-5B3C-427E-A243-3B3C1E9D2DE5}" type="presParOf" srcId="{DA27399E-6C27-476A-BC0A-F369CAEA63F0}" destId="{238DA9E9-3C12-47A7-AF1C-6EFA3B6BFACF}" srcOrd="1" destOrd="0" presId="urn:microsoft.com/office/officeart/2005/8/layout/bProcess4"/>
    <dgm:cxn modelId="{63AC6E0C-1261-4B52-B379-85B46368D6B6}" type="presParOf" srcId="{54DD2237-D68B-4BCA-B587-F38FAC87CED2}" destId="{F38425E9-A09D-45A4-86DE-3B871D235AAB}" srcOrd="9" destOrd="0" presId="urn:microsoft.com/office/officeart/2005/8/layout/bProcess4"/>
    <dgm:cxn modelId="{25F0DEB1-92F7-47C5-B86A-17F99C322EDD}" type="presParOf" srcId="{54DD2237-D68B-4BCA-B587-F38FAC87CED2}" destId="{2C650BFA-FDD2-4ABB-A762-11AA5CF9FA72}" srcOrd="10" destOrd="0" presId="urn:microsoft.com/office/officeart/2005/8/layout/bProcess4"/>
    <dgm:cxn modelId="{8186B465-BB22-4CAB-826F-217132615602}" type="presParOf" srcId="{2C650BFA-FDD2-4ABB-A762-11AA5CF9FA72}" destId="{C3081BD4-99CD-483A-AB88-BE97BB6E43C7}" srcOrd="0" destOrd="0" presId="urn:microsoft.com/office/officeart/2005/8/layout/bProcess4"/>
    <dgm:cxn modelId="{496694FD-86E3-4645-9BCB-0D935D3CD7C9}" type="presParOf" srcId="{2C650BFA-FDD2-4ABB-A762-11AA5CF9FA72}" destId="{F7A22B34-E67D-452E-B7A3-670E43080D52}" srcOrd="1" destOrd="0" presId="urn:microsoft.com/office/officeart/2005/8/layout/bProcess4"/>
    <dgm:cxn modelId="{4E7C7B37-32A8-4379-8047-06FF8340E7C0}" type="presParOf" srcId="{54DD2237-D68B-4BCA-B587-F38FAC87CED2}" destId="{A2DC82F0-E497-49EB-AA87-BC9FF86E52AE}" srcOrd="11" destOrd="0" presId="urn:microsoft.com/office/officeart/2005/8/layout/bProcess4"/>
    <dgm:cxn modelId="{6DF93794-AAA0-4864-876D-241675CC7AF8}" type="presParOf" srcId="{54DD2237-D68B-4BCA-B587-F38FAC87CED2}" destId="{3730F0D5-A128-4FC6-AD9C-3FA4B4A5738B}" srcOrd="12" destOrd="0" presId="urn:microsoft.com/office/officeart/2005/8/layout/bProcess4"/>
    <dgm:cxn modelId="{3EA386D4-0DFF-4941-94BC-AB3A7542BC73}" type="presParOf" srcId="{3730F0D5-A128-4FC6-AD9C-3FA4B4A5738B}" destId="{656FECEE-8AC6-4F4F-8470-98E16552EB61}" srcOrd="0" destOrd="0" presId="urn:microsoft.com/office/officeart/2005/8/layout/bProcess4"/>
    <dgm:cxn modelId="{B653F158-D987-49C7-B46F-F0F5BCC9399C}" type="presParOf" srcId="{3730F0D5-A128-4FC6-AD9C-3FA4B4A5738B}" destId="{6C2FB6B5-23EA-4C6B-B472-9E5490D7D68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5A60A9E-F327-4D1B-A2A6-269D07F7FB51}" type="doc">
      <dgm:prSet loTypeId="urn:microsoft.com/office/officeart/2008/layout/LinedList" loCatId="list" qsTypeId="urn:microsoft.com/office/officeart/2005/8/quickstyle/simple2" qsCatId="simple" csTypeId="urn:microsoft.com/office/officeart/2005/8/colors/colorful1#4" csCatId="colorful" phldr="1"/>
      <dgm:spPr/>
      <dgm:t>
        <a:bodyPr/>
        <a:lstStyle/>
        <a:p>
          <a:endParaRPr lang="it-IT"/>
        </a:p>
      </dgm:t>
    </dgm:pt>
    <dgm:pt modelId="{860BC524-CB4E-449F-9E17-7331014936FF}">
      <dgm:prSet custT="1"/>
      <dgm:spPr/>
      <dgm:t>
        <a:bodyPr/>
        <a:lstStyle/>
        <a:p>
          <a:pPr algn="ctr" rtl="0"/>
          <a:endParaRPr lang="it-IT" sz="2000" b="1" dirty="0">
            <a:solidFill>
              <a:srgbClr val="6699FF"/>
            </a:solidFill>
            <a:effectLst/>
            <a:latin typeface="Calibri" panose="020F0502020204030204" pitchFamily="34" charset="0"/>
          </a:endParaRPr>
        </a:p>
      </dgm:t>
    </dgm:pt>
    <dgm:pt modelId="{B98F86BA-F3F4-4C34-B165-4B6B932634A0}" type="parTrans" cxnId="{212ADEFA-454E-41BA-8921-005ECD16AB2B}">
      <dgm:prSet/>
      <dgm:spPr/>
      <dgm:t>
        <a:bodyPr/>
        <a:lstStyle/>
        <a:p>
          <a:endParaRPr lang="it-IT"/>
        </a:p>
      </dgm:t>
    </dgm:pt>
    <dgm:pt modelId="{C507B813-22B7-43D7-8E81-8A689C2BA308}" type="sibTrans" cxnId="{212ADEFA-454E-41BA-8921-005ECD16AB2B}">
      <dgm:prSet/>
      <dgm:spPr/>
      <dgm:t>
        <a:bodyPr/>
        <a:lstStyle/>
        <a:p>
          <a:endParaRPr lang="it-IT"/>
        </a:p>
      </dgm:t>
    </dgm:pt>
    <dgm:pt modelId="{7AFBEA0D-DAB9-45D9-BB84-A5C85C2C81FD}" type="pres">
      <dgm:prSet presAssocID="{45A60A9E-F327-4D1B-A2A6-269D07F7FB51}" presName="vert0" presStyleCnt="0">
        <dgm:presLayoutVars>
          <dgm:dir/>
          <dgm:animOne val="branch"/>
          <dgm:animLvl val="lvl"/>
        </dgm:presLayoutVars>
      </dgm:prSet>
      <dgm:spPr/>
      <dgm:t>
        <a:bodyPr/>
        <a:lstStyle/>
        <a:p>
          <a:endParaRPr lang="it-IT"/>
        </a:p>
      </dgm:t>
    </dgm:pt>
    <dgm:pt modelId="{E237AE75-85E6-437A-8B56-910DD27A4ECE}" type="pres">
      <dgm:prSet presAssocID="{860BC524-CB4E-449F-9E17-7331014936FF}" presName="thickLine" presStyleLbl="alignNode1" presStyleIdx="0" presStyleCnt="1"/>
      <dgm:spPr/>
      <dgm:t>
        <a:bodyPr/>
        <a:lstStyle/>
        <a:p>
          <a:endParaRPr lang="it-IT"/>
        </a:p>
      </dgm:t>
    </dgm:pt>
    <dgm:pt modelId="{E5B5E04E-FCAE-4ABC-802A-9826F4A5AD51}" type="pres">
      <dgm:prSet presAssocID="{860BC524-CB4E-449F-9E17-7331014936FF}" presName="horz1" presStyleCnt="0"/>
      <dgm:spPr/>
      <dgm:t>
        <a:bodyPr/>
        <a:lstStyle/>
        <a:p>
          <a:endParaRPr lang="it-IT"/>
        </a:p>
      </dgm:t>
    </dgm:pt>
    <dgm:pt modelId="{8D8CE0C5-97D0-41BA-B185-D747D53A47F7}" type="pres">
      <dgm:prSet presAssocID="{860BC524-CB4E-449F-9E17-7331014936FF}" presName="tx1" presStyleLbl="revTx" presStyleIdx="0" presStyleCnt="1"/>
      <dgm:spPr/>
      <dgm:t>
        <a:bodyPr/>
        <a:lstStyle/>
        <a:p>
          <a:endParaRPr lang="it-IT"/>
        </a:p>
      </dgm:t>
    </dgm:pt>
    <dgm:pt modelId="{FBFC497C-9F20-4F14-9A7A-F7BDED199D3F}" type="pres">
      <dgm:prSet presAssocID="{860BC524-CB4E-449F-9E17-7331014936FF}" presName="vert1" presStyleCnt="0"/>
      <dgm:spPr/>
      <dgm:t>
        <a:bodyPr/>
        <a:lstStyle/>
        <a:p>
          <a:endParaRPr lang="it-IT"/>
        </a:p>
      </dgm:t>
    </dgm:pt>
  </dgm:ptLst>
  <dgm:cxnLst>
    <dgm:cxn modelId="{212ADEFA-454E-41BA-8921-005ECD16AB2B}" srcId="{45A60A9E-F327-4D1B-A2A6-269D07F7FB51}" destId="{860BC524-CB4E-449F-9E17-7331014936FF}" srcOrd="0" destOrd="0" parTransId="{B98F86BA-F3F4-4C34-B165-4B6B932634A0}" sibTransId="{C507B813-22B7-43D7-8E81-8A689C2BA308}"/>
    <dgm:cxn modelId="{D5A31718-3D90-4B9C-89DB-940B79B99BBE}" type="presOf" srcId="{45A60A9E-F327-4D1B-A2A6-269D07F7FB51}" destId="{7AFBEA0D-DAB9-45D9-BB84-A5C85C2C81FD}" srcOrd="0" destOrd="0" presId="urn:microsoft.com/office/officeart/2008/layout/LinedList"/>
    <dgm:cxn modelId="{1122E1AF-50C2-412D-8499-E70235EB552E}" type="presOf" srcId="{860BC524-CB4E-449F-9E17-7331014936FF}" destId="{8D8CE0C5-97D0-41BA-B185-D747D53A47F7}" srcOrd="0" destOrd="0" presId="urn:microsoft.com/office/officeart/2008/layout/LinedList"/>
    <dgm:cxn modelId="{165266EF-59FD-4D0C-A156-1BCC52E21430}" type="presParOf" srcId="{7AFBEA0D-DAB9-45D9-BB84-A5C85C2C81FD}" destId="{E237AE75-85E6-437A-8B56-910DD27A4ECE}" srcOrd="0" destOrd="0" presId="urn:microsoft.com/office/officeart/2008/layout/LinedList"/>
    <dgm:cxn modelId="{FFB35D7A-D56E-45FD-AF84-A3D4B31B538B}" type="presParOf" srcId="{7AFBEA0D-DAB9-45D9-BB84-A5C85C2C81FD}" destId="{E5B5E04E-FCAE-4ABC-802A-9826F4A5AD51}" srcOrd="1" destOrd="0" presId="urn:microsoft.com/office/officeart/2008/layout/LinedList"/>
    <dgm:cxn modelId="{678C251C-3405-4514-BAB6-6BA2A342F1D6}" type="presParOf" srcId="{E5B5E04E-FCAE-4ABC-802A-9826F4A5AD51}" destId="{8D8CE0C5-97D0-41BA-B185-D747D53A47F7}" srcOrd="0" destOrd="0" presId="urn:microsoft.com/office/officeart/2008/layout/LinedList"/>
    <dgm:cxn modelId="{AC0985B8-076F-4843-A49C-E1C407EB502E}" type="presParOf" srcId="{E5B5E04E-FCAE-4ABC-802A-9826F4A5AD51}" destId="{FBFC497C-9F20-4F14-9A7A-F7BDED199D3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2186144-FFE2-4B4C-AF12-1C1BBA0FC559}" type="doc">
      <dgm:prSet loTypeId="urn:microsoft.com/office/officeart/2005/8/layout/hList7#1" loCatId="list" qsTypeId="urn:microsoft.com/office/officeart/2005/8/quickstyle/simple1" qsCatId="simple" csTypeId="urn:microsoft.com/office/officeart/2005/8/colors/accent2_2" csCatId="accent2" phldr="1"/>
      <dgm:spPr/>
      <dgm:t>
        <a:bodyPr/>
        <a:lstStyle/>
        <a:p>
          <a:endParaRPr lang="it-IT"/>
        </a:p>
      </dgm:t>
    </dgm:pt>
    <dgm:pt modelId="{6CA20128-5E08-496E-A920-86907F555078}">
      <dgm:prSet custT="1"/>
      <dgm:spPr/>
      <dgm:t>
        <a:bodyPr/>
        <a:lstStyle/>
        <a:p>
          <a:pPr rtl="0"/>
          <a:endParaRPr lang="it-IT" sz="1400" b="1" dirty="0" smtClean="0">
            <a:solidFill>
              <a:srgbClr val="FFFF00"/>
            </a:solidFill>
            <a:effectLst>
              <a:outerShdw blurRad="38100" dist="38100" dir="2700000" algn="tl">
                <a:srgbClr val="000000">
                  <a:alpha val="43137"/>
                </a:srgbClr>
              </a:outerShdw>
            </a:effectLst>
          </a:endParaRPr>
        </a:p>
        <a:p>
          <a:pPr rtl="0"/>
          <a:r>
            <a:rPr lang="it-IT" sz="1400" b="1" dirty="0" smtClean="0">
              <a:solidFill>
                <a:srgbClr val="FFFF00"/>
              </a:solidFill>
              <a:effectLst>
                <a:outerShdw blurRad="38100" dist="38100" dir="2700000" algn="tl">
                  <a:srgbClr val="000000">
                    <a:alpha val="43137"/>
                  </a:srgbClr>
                </a:outerShdw>
              </a:effectLst>
            </a:rPr>
            <a:t>SCOPERTA E CONDIVISIONE DI UNA DISTINTIVA SPECIALIZZAZIONE REGIONALE</a:t>
          </a:r>
        </a:p>
        <a:p>
          <a:pPr rtl="0"/>
          <a:r>
            <a:rPr lang="it-IT" sz="1300" dirty="0" smtClean="0"/>
            <a:t>Lettura delle </a:t>
          </a:r>
          <a:r>
            <a:rPr lang="it-IT" sz="1300" b="1" dirty="0" smtClean="0">
              <a:effectLst>
                <a:outerShdw blurRad="38100" dist="38100" dir="2700000" algn="tl">
                  <a:srgbClr val="000000">
                    <a:alpha val="43137"/>
                  </a:srgbClr>
                </a:outerShdw>
              </a:effectLst>
            </a:rPr>
            <a:t>specifiche caratteristiche del territorio</a:t>
          </a:r>
          <a:r>
            <a:rPr lang="it-IT" sz="1300" dirty="0" smtClean="0"/>
            <a:t> e </a:t>
          </a:r>
          <a:r>
            <a:rPr lang="it-IT" sz="1300" b="1" dirty="0" smtClean="0">
              <a:effectLst>
                <a:outerShdw blurRad="38100" dist="38100" dir="2700000" algn="tl">
                  <a:srgbClr val="000000">
                    <a:alpha val="43137"/>
                  </a:srgbClr>
                </a:outerShdw>
              </a:effectLst>
            </a:rPr>
            <a:t>Processo di </a:t>
          </a:r>
          <a:r>
            <a:rPr lang="it-IT" sz="1300" b="1" i="1" dirty="0" smtClean="0">
              <a:effectLst>
                <a:outerShdw blurRad="38100" dist="38100" dir="2700000" algn="tl">
                  <a:srgbClr val="000000">
                    <a:alpha val="43137"/>
                  </a:srgbClr>
                </a:outerShdw>
              </a:effectLst>
            </a:rPr>
            <a:t>empowerment</a:t>
          </a:r>
          <a:r>
            <a:rPr lang="it-IT" sz="1300" b="1" dirty="0" smtClean="0">
              <a:effectLst>
                <a:outerShdw blurRad="38100" dist="38100" dir="2700000" algn="tl">
                  <a:srgbClr val="000000">
                    <a:alpha val="43137"/>
                  </a:srgbClr>
                </a:outerShdw>
              </a:effectLst>
            </a:rPr>
            <a:t> dei diversi attori regionali dell’innovazione. </a:t>
          </a:r>
          <a:endParaRPr lang="it-IT" sz="1300" dirty="0" smtClean="0"/>
        </a:p>
        <a:p>
          <a:pPr rtl="0"/>
          <a:r>
            <a:rPr lang="it-IT" sz="1300" b="1" dirty="0" smtClean="0">
              <a:solidFill>
                <a:srgbClr val="FFFF00"/>
              </a:solidFill>
              <a:effectLst>
                <a:outerShdw blurRad="38100" dist="38100" dir="2700000" algn="tl">
                  <a:srgbClr val="000000">
                    <a:alpha val="43137"/>
                  </a:srgbClr>
                </a:outerShdw>
              </a:effectLst>
            </a:rPr>
            <a:t>La RIS3 Sicilia intende l‘INNOVAZIONE come  un processo multidimensionale e altamente interattivo di collaborazione tra diversi attori</a:t>
          </a:r>
          <a:r>
            <a:rPr lang="it-IT" sz="1200" dirty="0" smtClean="0">
              <a:solidFill>
                <a:srgbClr val="FFFF00"/>
              </a:solidFill>
            </a:rPr>
            <a:t>.</a:t>
          </a:r>
          <a:endParaRPr lang="it-IT" sz="1200" dirty="0">
            <a:solidFill>
              <a:srgbClr val="FFFF00"/>
            </a:solidFill>
          </a:endParaRPr>
        </a:p>
      </dgm:t>
    </dgm:pt>
    <dgm:pt modelId="{7CBD2ED3-783F-4541-99BF-4BA1556DBE27}" type="parTrans" cxnId="{D5D9F402-F900-4A0C-9107-DD72A9CD00DE}">
      <dgm:prSet/>
      <dgm:spPr/>
      <dgm:t>
        <a:bodyPr/>
        <a:lstStyle/>
        <a:p>
          <a:endParaRPr lang="it-IT"/>
        </a:p>
      </dgm:t>
    </dgm:pt>
    <dgm:pt modelId="{1CF86E63-BA62-4814-9489-580DD8C545E3}" type="sibTrans" cxnId="{D5D9F402-F900-4A0C-9107-DD72A9CD00DE}">
      <dgm:prSet/>
      <dgm:spPr/>
      <dgm:t>
        <a:bodyPr/>
        <a:lstStyle/>
        <a:p>
          <a:endParaRPr lang="it-IT"/>
        </a:p>
      </dgm:t>
    </dgm:pt>
    <dgm:pt modelId="{D4902039-27C0-4D3A-A74A-9290BBD893AC}">
      <dgm:prSet custT="1"/>
      <dgm:spPr/>
      <dgm:t>
        <a:bodyPr/>
        <a:lstStyle/>
        <a:p>
          <a:pPr rtl="0"/>
          <a:endParaRPr lang="it-IT" sz="1400" b="1" dirty="0" smtClean="0">
            <a:effectLst>
              <a:outerShdw blurRad="38100" dist="38100" dir="2700000" algn="tl">
                <a:srgbClr val="000000">
                  <a:alpha val="43137"/>
                </a:srgbClr>
              </a:outerShdw>
            </a:effectLst>
          </a:endParaRPr>
        </a:p>
        <a:p>
          <a:pPr rtl="0"/>
          <a:endParaRPr lang="it-IT" sz="1400" b="1" dirty="0" smtClean="0">
            <a:effectLst>
              <a:outerShdw blurRad="38100" dist="38100" dir="2700000" algn="tl">
                <a:srgbClr val="000000">
                  <a:alpha val="43137"/>
                </a:srgbClr>
              </a:outerShdw>
            </a:effectLst>
          </a:endParaRPr>
        </a:p>
        <a:p>
          <a:pPr rtl="0"/>
          <a:r>
            <a:rPr lang="it-IT" sz="1400" b="1" dirty="0" smtClean="0">
              <a:solidFill>
                <a:srgbClr val="FFFF00"/>
              </a:solidFill>
              <a:effectLst>
                <a:outerShdw blurRad="38100" dist="38100" dir="2700000" algn="tl">
                  <a:srgbClr val="000000">
                    <a:alpha val="43137"/>
                  </a:srgbClr>
                </a:outerShdw>
              </a:effectLst>
            </a:rPr>
            <a:t>INDIVIDUAZIONE DELLE LEVE CHE MUOVONO LO SVILUPPO</a:t>
          </a:r>
        </a:p>
        <a:p>
          <a:pPr rtl="0"/>
          <a:r>
            <a:rPr lang="it-IT" sz="1300" b="1" dirty="0" smtClean="0">
              <a:effectLst>
                <a:outerShdw blurRad="38100" dist="38100" dir="2700000" algn="tl">
                  <a:srgbClr val="000000">
                    <a:alpha val="43137"/>
                  </a:srgbClr>
                </a:outerShdw>
              </a:effectLst>
            </a:rPr>
            <a:t>Ruolo chiave delle cosiddette tecnologie chiave abilitanti (Key Enabling Technologies – KETs). </a:t>
          </a:r>
        </a:p>
        <a:p>
          <a:pPr rtl="0"/>
          <a:r>
            <a:rPr lang="it-IT" sz="1300" b="1" dirty="0" smtClean="0">
              <a:effectLst>
                <a:outerShdw blurRad="38100" dist="38100" dir="2700000" algn="tl">
                  <a:srgbClr val="000000">
                    <a:alpha val="43137"/>
                  </a:srgbClr>
                </a:outerShdw>
              </a:effectLst>
            </a:rPr>
            <a:t>Superamento dell’approccio basato sul tradizionale sostegno ai settori produttivi e alla ricerca </a:t>
          </a:r>
        </a:p>
      </dgm:t>
    </dgm:pt>
    <dgm:pt modelId="{714AF09A-1DD3-4FDE-9976-CA8774F8EE4A}" type="parTrans" cxnId="{BC49537D-A416-4FF1-A6D7-B13EDBA13FDE}">
      <dgm:prSet/>
      <dgm:spPr/>
      <dgm:t>
        <a:bodyPr/>
        <a:lstStyle/>
        <a:p>
          <a:endParaRPr lang="it-IT"/>
        </a:p>
      </dgm:t>
    </dgm:pt>
    <dgm:pt modelId="{217B802C-3C62-41AD-B23D-E6E896B28174}" type="sibTrans" cxnId="{BC49537D-A416-4FF1-A6D7-B13EDBA13FDE}">
      <dgm:prSet/>
      <dgm:spPr/>
      <dgm:t>
        <a:bodyPr/>
        <a:lstStyle/>
        <a:p>
          <a:endParaRPr lang="it-IT"/>
        </a:p>
      </dgm:t>
    </dgm:pt>
    <dgm:pt modelId="{E9EB10EC-045A-4DD1-AFDE-A782BCB5EB67}" type="pres">
      <dgm:prSet presAssocID="{42186144-FFE2-4B4C-AF12-1C1BBA0FC559}" presName="Name0" presStyleCnt="0">
        <dgm:presLayoutVars>
          <dgm:dir/>
          <dgm:resizeHandles val="exact"/>
        </dgm:presLayoutVars>
      </dgm:prSet>
      <dgm:spPr/>
      <dgm:t>
        <a:bodyPr/>
        <a:lstStyle/>
        <a:p>
          <a:endParaRPr lang="it-IT"/>
        </a:p>
      </dgm:t>
    </dgm:pt>
    <dgm:pt modelId="{A10E4646-191B-46B4-8568-08679650E7AC}" type="pres">
      <dgm:prSet presAssocID="{42186144-FFE2-4B4C-AF12-1C1BBA0FC559}" presName="fgShape" presStyleLbl="fgShp" presStyleIdx="0" presStyleCnt="1" custScaleX="103557" custLinFactNeighborX="-1581" custLinFactNeighborY="41026"/>
      <dgm:spPr/>
      <dgm:t>
        <a:bodyPr/>
        <a:lstStyle/>
        <a:p>
          <a:endParaRPr lang="it-IT"/>
        </a:p>
      </dgm:t>
    </dgm:pt>
    <dgm:pt modelId="{DFC2DE49-C4F7-4402-A216-D281789B7AE7}" type="pres">
      <dgm:prSet presAssocID="{42186144-FFE2-4B4C-AF12-1C1BBA0FC559}" presName="linComp" presStyleCnt="0"/>
      <dgm:spPr/>
      <dgm:t>
        <a:bodyPr/>
        <a:lstStyle/>
        <a:p>
          <a:endParaRPr lang="it-IT"/>
        </a:p>
      </dgm:t>
    </dgm:pt>
    <dgm:pt modelId="{92876CD0-F994-48ED-B42D-962AEB407CB8}" type="pres">
      <dgm:prSet presAssocID="{6CA20128-5E08-496E-A920-86907F555078}" presName="compNode" presStyleCnt="0"/>
      <dgm:spPr/>
      <dgm:t>
        <a:bodyPr/>
        <a:lstStyle/>
        <a:p>
          <a:endParaRPr lang="it-IT"/>
        </a:p>
      </dgm:t>
    </dgm:pt>
    <dgm:pt modelId="{4893B85D-E7EC-43EB-AD43-BE75F7C562F8}" type="pres">
      <dgm:prSet presAssocID="{6CA20128-5E08-496E-A920-86907F555078}" presName="bkgdShape" presStyleLbl="node1" presStyleIdx="0" presStyleCnt="2"/>
      <dgm:spPr/>
      <dgm:t>
        <a:bodyPr/>
        <a:lstStyle/>
        <a:p>
          <a:endParaRPr lang="it-IT"/>
        </a:p>
      </dgm:t>
    </dgm:pt>
    <dgm:pt modelId="{E5DBC89C-9976-4F5E-AA0D-B2438C6DC041}" type="pres">
      <dgm:prSet presAssocID="{6CA20128-5E08-496E-A920-86907F555078}" presName="nodeTx" presStyleLbl="node1" presStyleIdx="0" presStyleCnt="2">
        <dgm:presLayoutVars>
          <dgm:bulletEnabled val="1"/>
        </dgm:presLayoutVars>
      </dgm:prSet>
      <dgm:spPr/>
      <dgm:t>
        <a:bodyPr/>
        <a:lstStyle/>
        <a:p>
          <a:endParaRPr lang="it-IT"/>
        </a:p>
      </dgm:t>
    </dgm:pt>
    <dgm:pt modelId="{3D06D6EC-9F90-42FE-B2C3-BCAA3343CE2A}" type="pres">
      <dgm:prSet presAssocID="{6CA20128-5E08-496E-A920-86907F555078}" presName="invisiNode" presStyleLbl="node1" presStyleIdx="0" presStyleCnt="2"/>
      <dgm:spPr/>
      <dgm:t>
        <a:bodyPr/>
        <a:lstStyle/>
        <a:p>
          <a:endParaRPr lang="it-IT"/>
        </a:p>
      </dgm:t>
    </dgm:pt>
    <dgm:pt modelId="{D45867DB-5E57-4321-B95F-EF177612117D}" type="pres">
      <dgm:prSet presAssocID="{6CA20128-5E08-496E-A920-86907F555078}" presName="imagNode" presStyleLbl="fgImgPlace1" presStyleIdx="0" presStyleCnt="2"/>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3000" r="-3000"/>
          </a:stretch>
        </a:blipFill>
      </dgm:spPr>
      <dgm:t>
        <a:bodyPr/>
        <a:lstStyle/>
        <a:p>
          <a:endParaRPr lang="it-IT"/>
        </a:p>
      </dgm:t>
    </dgm:pt>
    <dgm:pt modelId="{A4C0EED3-C0CF-4935-9B8F-10CA4F25283D}" type="pres">
      <dgm:prSet presAssocID="{1CF86E63-BA62-4814-9489-580DD8C545E3}" presName="sibTrans" presStyleLbl="sibTrans2D1" presStyleIdx="0" presStyleCnt="0"/>
      <dgm:spPr/>
      <dgm:t>
        <a:bodyPr/>
        <a:lstStyle/>
        <a:p>
          <a:endParaRPr lang="it-IT"/>
        </a:p>
      </dgm:t>
    </dgm:pt>
    <dgm:pt modelId="{6A5F5854-39DA-406F-B08D-D9D49CCAF460}" type="pres">
      <dgm:prSet presAssocID="{D4902039-27C0-4D3A-A74A-9290BBD893AC}" presName="compNode" presStyleCnt="0"/>
      <dgm:spPr/>
      <dgm:t>
        <a:bodyPr/>
        <a:lstStyle/>
        <a:p>
          <a:endParaRPr lang="it-IT"/>
        </a:p>
      </dgm:t>
    </dgm:pt>
    <dgm:pt modelId="{46D4FB9A-CA69-4FE6-AE01-D6BD5549E131}" type="pres">
      <dgm:prSet presAssocID="{D4902039-27C0-4D3A-A74A-9290BBD893AC}" presName="bkgdShape" presStyleLbl="node1" presStyleIdx="1" presStyleCnt="2" custLinFactNeighborX="1871"/>
      <dgm:spPr/>
      <dgm:t>
        <a:bodyPr/>
        <a:lstStyle/>
        <a:p>
          <a:endParaRPr lang="it-IT"/>
        </a:p>
      </dgm:t>
    </dgm:pt>
    <dgm:pt modelId="{8590A6B1-FBAE-48F8-9FBD-104522464602}" type="pres">
      <dgm:prSet presAssocID="{D4902039-27C0-4D3A-A74A-9290BBD893AC}" presName="nodeTx" presStyleLbl="node1" presStyleIdx="1" presStyleCnt="2">
        <dgm:presLayoutVars>
          <dgm:bulletEnabled val="1"/>
        </dgm:presLayoutVars>
      </dgm:prSet>
      <dgm:spPr/>
      <dgm:t>
        <a:bodyPr/>
        <a:lstStyle/>
        <a:p>
          <a:endParaRPr lang="it-IT"/>
        </a:p>
      </dgm:t>
    </dgm:pt>
    <dgm:pt modelId="{02BD0F62-1430-4251-9367-F1817D788338}" type="pres">
      <dgm:prSet presAssocID="{D4902039-27C0-4D3A-A74A-9290BBD893AC}" presName="invisiNode" presStyleLbl="node1" presStyleIdx="1" presStyleCnt="2"/>
      <dgm:spPr/>
      <dgm:t>
        <a:bodyPr/>
        <a:lstStyle/>
        <a:p>
          <a:endParaRPr lang="it-IT"/>
        </a:p>
      </dgm:t>
    </dgm:pt>
    <dgm:pt modelId="{0884A0BC-1141-4228-BC39-52DFE7694685}" type="pres">
      <dgm:prSet presAssocID="{D4902039-27C0-4D3A-A74A-9290BBD893AC}" presName="imagNode" presStyleLbl="fgImgPlace1" presStyleIdx="1" presStyleCnt="2" custLinFactNeighborX="-402" custLinFactNeighborY="-2059"/>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it-IT"/>
        </a:p>
      </dgm:t>
    </dgm:pt>
  </dgm:ptLst>
  <dgm:cxnLst>
    <dgm:cxn modelId="{42AAA480-8818-4E1C-84DE-B7F3C7686FEB}" type="presOf" srcId="{D4902039-27C0-4D3A-A74A-9290BBD893AC}" destId="{8590A6B1-FBAE-48F8-9FBD-104522464602}" srcOrd="1" destOrd="0" presId="urn:microsoft.com/office/officeart/2005/8/layout/hList7#1"/>
    <dgm:cxn modelId="{4EB2ED8F-ADA3-44A0-9741-B0FDDED02659}" type="presOf" srcId="{1CF86E63-BA62-4814-9489-580DD8C545E3}" destId="{A4C0EED3-C0CF-4935-9B8F-10CA4F25283D}" srcOrd="0" destOrd="0" presId="urn:microsoft.com/office/officeart/2005/8/layout/hList7#1"/>
    <dgm:cxn modelId="{60091E30-5A16-49C5-A780-4C98AB8A5590}" type="presOf" srcId="{42186144-FFE2-4B4C-AF12-1C1BBA0FC559}" destId="{E9EB10EC-045A-4DD1-AFDE-A782BCB5EB67}" srcOrd="0" destOrd="0" presId="urn:microsoft.com/office/officeart/2005/8/layout/hList7#1"/>
    <dgm:cxn modelId="{BC49537D-A416-4FF1-A6D7-B13EDBA13FDE}" srcId="{42186144-FFE2-4B4C-AF12-1C1BBA0FC559}" destId="{D4902039-27C0-4D3A-A74A-9290BBD893AC}" srcOrd="1" destOrd="0" parTransId="{714AF09A-1DD3-4FDE-9976-CA8774F8EE4A}" sibTransId="{217B802C-3C62-41AD-B23D-E6E896B28174}"/>
    <dgm:cxn modelId="{F33FEFE6-4C9D-4A24-9A99-202D7181C749}" type="presOf" srcId="{D4902039-27C0-4D3A-A74A-9290BBD893AC}" destId="{46D4FB9A-CA69-4FE6-AE01-D6BD5549E131}" srcOrd="0" destOrd="0" presId="urn:microsoft.com/office/officeart/2005/8/layout/hList7#1"/>
    <dgm:cxn modelId="{B787AAF8-EF4B-464F-BB40-585B1D951E31}" type="presOf" srcId="{6CA20128-5E08-496E-A920-86907F555078}" destId="{E5DBC89C-9976-4F5E-AA0D-B2438C6DC041}" srcOrd="1" destOrd="0" presId="urn:microsoft.com/office/officeart/2005/8/layout/hList7#1"/>
    <dgm:cxn modelId="{0FB1EBF5-80C8-4A3A-A345-300D2146B24C}" type="presOf" srcId="{6CA20128-5E08-496E-A920-86907F555078}" destId="{4893B85D-E7EC-43EB-AD43-BE75F7C562F8}" srcOrd="0" destOrd="0" presId="urn:microsoft.com/office/officeart/2005/8/layout/hList7#1"/>
    <dgm:cxn modelId="{D5D9F402-F900-4A0C-9107-DD72A9CD00DE}" srcId="{42186144-FFE2-4B4C-AF12-1C1BBA0FC559}" destId="{6CA20128-5E08-496E-A920-86907F555078}" srcOrd="0" destOrd="0" parTransId="{7CBD2ED3-783F-4541-99BF-4BA1556DBE27}" sibTransId="{1CF86E63-BA62-4814-9489-580DD8C545E3}"/>
    <dgm:cxn modelId="{C5446D49-9203-420E-A280-E63E83F11841}" type="presParOf" srcId="{E9EB10EC-045A-4DD1-AFDE-A782BCB5EB67}" destId="{A10E4646-191B-46B4-8568-08679650E7AC}" srcOrd="0" destOrd="0" presId="urn:microsoft.com/office/officeart/2005/8/layout/hList7#1"/>
    <dgm:cxn modelId="{87FEDF4C-68E9-4B4A-A23A-B92BE5D1AA87}" type="presParOf" srcId="{E9EB10EC-045A-4DD1-AFDE-A782BCB5EB67}" destId="{DFC2DE49-C4F7-4402-A216-D281789B7AE7}" srcOrd="1" destOrd="0" presId="urn:microsoft.com/office/officeart/2005/8/layout/hList7#1"/>
    <dgm:cxn modelId="{5243FF49-EE28-4966-B1E1-A8C2FD541E96}" type="presParOf" srcId="{DFC2DE49-C4F7-4402-A216-D281789B7AE7}" destId="{92876CD0-F994-48ED-B42D-962AEB407CB8}" srcOrd="0" destOrd="0" presId="urn:microsoft.com/office/officeart/2005/8/layout/hList7#1"/>
    <dgm:cxn modelId="{378A550E-080B-4AC2-973E-FAC70C8DA47C}" type="presParOf" srcId="{92876CD0-F994-48ED-B42D-962AEB407CB8}" destId="{4893B85D-E7EC-43EB-AD43-BE75F7C562F8}" srcOrd="0" destOrd="0" presId="urn:microsoft.com/office/officeart/2005/8/layout/hList7#1"/>
    <dgm:cxn modelId="{EE58C12A-2064-4A55-BEEE-CA2532A922E0}" type="presParOf" srcId="{92876CD0-F994-48ED-B42D-962AEB407CB8}" destId="{E5DBC89C-9976-4F5E-AA0D-B2438C6DC041}" srcOrd="1" destOrd="0" presId="urn:microsoft.com/office/officeart/2005/8/layout/hList7#1"/>
    <dgm:cxn modelId="{CB57E09D-E7D8-4704-9935-3EAFE16CE939}" type="presParOf" srcId="{92876CD0-F994-48ED-B42D-962AEB407CB8}" destId="{3D06D6EC-9F90-42FE-B2C3-BCAA3343CE2A}" srcOrd="2" destOrd="0" presId="urn:microsoft.com/office/officeart/2005/8/layout/hList7#1"/>
    <dgm:cxn modelId="{202B895F-ADBB-4824-BC16-C842E8475C27}" type="presParOf" srcId="{92876CD0-F994-48ED-B42D-962AEB407CB8}" destId="{D45867DB-5E57-4321-B95F-EF177612117D}" srcOrd="3" destOrd="0" presId="urn:microsoft.com/office/officeart/2005/8/layout/hList7#1"/>
    <dgm:cxn modelId="{1A3D34C2-633F-4837-9411-1ECEDB8B10E5}" type="presParOf" srcId="{DFC2DE49-C4F7-4402-A216-D281789B7AE7}" destId="{A4C0EED3-C0CF-4935-9B8F-10CA4F25283D}" srcOrd="1" destOrd="0" presId="urn:microsoft.com/office/officeart/2005/8/layout/hList7#1"/>
    <dgm:cxn modelId="{89027DDD-B61D-41D3-8193-9F41AA680EB5}" type="presParOf" srcId="{DFC2DE49-C4F7-4402-A216-D281789B7AE7}" destId="{6A5F5854-39DA-406F-B08D-D9D49CCAF460}" srcOrd="2" destOrd="0" presId="urn:microsoft.com/office/officeart/2005/8/layout/hList7#1"/>
    <dgm:cxn modelId="{E6A23108-04B4-4355-9821-0D4636281D97}" type="presParOf" srcId="{6A5F5854-39DA-406F-B08D-D9D49CCAF460}" destId="{46D4FB9A-CA69-4FE6-AE01-D6BD5549E131}" srcOrd="0" destOrd="0" presId="urn:microsoft.com/office/officeart/2005/8/layout/hList7#1"/>
    <dgm:cxn modelId="{A4958B60-BB2D-460F-8BA6-77122F063A4A}" type="presParOf" srcId="{6A5F5854-39DA-406F-B08D-D9D49CCAF460}" destId="{8590A6B1-FBAE-48F8-9FBD-104522464602}" srcOrd="1" destOrd="0" presId="urn:microsoft.com/office/officeart/2005/8/layout/hList7#1"/>
    <dgm:cxn modelId="{1359FE16-3810-4835-B464-940DE38DB302}" type="presParOf" srcId="{6A5F5854-39DA-406F-B08D-D9D49CCAF460}" destId="{02BD0F62-1430-4251-9367-F1817D788338}" srcOrd="2" destOrd="0" presId="urn:microsoft.com/office/officeart/2005/8/layout/hList7#1"/>
    <dgm:cxn modelId="{9414C5F4-1B37-477A-B950-A5194494A886}" type="presParOf" srcId="{6A5F5854-39DA-406F-B08D-D9D49CCAF460}" destId="{0884A0BC-1141-4228-BC39-52DFE769468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33BD60-A0CD-4E8D-AC30-5C3DF36BF3E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it-IT"/>
        </a:p>
      </dgm:t>
    </dgm:pt>
    <dgm:pt modelId="{71F8DB7C-EFD0-46BE-A725-23EE3A48AA0A}">
      <dgm:prSet custT="1"/>
      <dgm:spPr/>
      <dgm:t>
        <a:bodyPr/>
        <a:lstStyle/>
        <a:p>
          <a:pPr algn="just" rtl="0">
            <a:lnSpc>
              <a:spcPct val="100000"/>
            </a:lnSpc>
            <a:spcAft>
              <a:spcPts val="0"/>
            </a:spcAft>
          </a:pPr>
          <a:r>
            <a:rPr lang="it-IT" sz="1800" b="1" kern="1200" dirty="0" smtClean="0">
              <a:solidFill>
                <a:srgbClr val="FFFF00"/>
              </a:solidFill>
              <a:effectLst>
                <a:outerShdw blurRad="38100" dist="38100" dir="2700000" algn="tl">
                  <a:srgbClr val="000000">
                    <a:alpha val="43137"/>
                  </a:srgbClr>
                </a:outerShdw>
              </a:effectLst>
            </a:rPr>
            <a:t>RAFFORZARE IL SISTEMA PRODUTTIVO REGIONALE </a:t>
          </a:r>
          <a:endParaRPr lang="it-IT" sz="1800" b="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endParaRPr>
        </a:p>
        <a:p>
          <a:pPr algn="just" rtl="0">
            <a:lnSpc>
              <a:spcPct val="100000"/>
            </a:lnSpc>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APPROCCIO MULTIDIMENSIONALE </a:t>
          </a:r>
        </a:p>
        <a:p>
          <a:pPr algn="just" rtl="0">
            <a:lnSpc>
              <a:spcPct val="90000"/>
            </a:lnSpc>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Potenziamento del ruolo dei sistemi innovativi locali più performanti nel presidio di alcune KETs e al contempo </a:t>
          </a:r>
          <a:r>
            <a:rPr lang="it-IT" sz="1400" b="1" u="none"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innalzamento del valore di mercato del tessuto produttivo tradizionale</a:t>
          </a: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 con le maggiori prospettive di riconversione competitiva e di ricaduta occupazionale.</a:t>
          </a:r>
          <a:r>
            <a:rPr lang="it-IT" sz="1400" b="1" kern="1200" dirty="0" smtClean="0">
              <a:solidFill>
                <a:schemeClr val="bg1"/>
              </a:solidFill>
              <a:effectLst/>
              <a:latin typeface="Neo Sans Std Medium" pitchFamily="34" charset="0"/>
              <a:ea typeface="+mn-ea"/>
              <a:cs typeface="+mn-cs"/>
            </a:rPr>
            <a:t> Infine, facilitare e supportare il processo di scoperta imprenditoriale favorendo l’incontro tra gli imprenditori anche emergenti e l’offerta di ricerca.</a:t>
          </a:r>
          <a:endParaRPr lang="it-IT" sz="1400" b="1" kern="1200" dirty="0">
            <a:solidFill>
              <a:schemeClr val="bg1"/>
            </a:solidFill>
            <a:effectLst/>
            <a:latin typeface="Neo Sans Std Medium" pitchFamily="34" charset="0"/>
            <a:ea typeface="+mn-ea"/>
            <a:cs typeface="+mn-cs"/>
          </a:endParaRPr>
        </a:p>
      </dgm:t>
    </dgm:pt>
    <dgm:pt modelId="{72665B98-35CE-4159-B57B-2C79D078C4B0}" type="parTrans" cxnId="{04051AA8-6E1D-4B54-9175-C33BA9537F05}">
      <dgm:prSet/>
      <dgm:spPr/>
      <dgm:t>
        <a:bodyPr/>
        <a:lstStyle/>
        <a:p>
          <a:endParaRPr lang="it-IT"/>
        </a:p>
      </dgm:t>
    </dgm:pt>
    <dgm:pt modelId="{529BB60C-483B-4147-8D40-24F40A32CC2E}" type="sibTrans" cxnId="{04051AA8-6E1D-4B54-9175-C33BA9537F05}">
      <dgm:prSet/>
      <dgm:spPr/>
      <dgm:t>
        <a:bodyPr/>
        <a:lstStyle/>
        <a:p>
          <a:endParaRPr lang="it-IT"/>
        </a:p>
      </dgm:t>
    </dgm:pt>
    <dgm:pt modelId="{13F8570C-D407-4C9C-8203-DDBCD5D8C302}">
      <dgm:prSet custT="1"/>
      <dgm:spPr/>
      <dgm:t>
        <a:bodyPr/>
        <a:lstStyle/>
        <a:p>
          <a:pPr algn="just" rtl="0">
            <a:spcAft>
              <a:spcPts val="0"/>
            </a:spcAft>
          </a:pPr>
          <a:r>
            <a:rPr lang="it-IT" sz="1600" b="1" kern="1200" dirty="0" smtClean="0">
              <a:solidFill>
                <a:srgbClr val="FFFF00"/>
              </a:solidFill>
              <a:effectLst>
                <a:outerShdw blurRad="38100" dist="38100" dir="2700000" algn="tl">
                  <a:srgbClr val="000000">
                    <a:alpha val="43137"/>
                  </a:srgbClr>
                </a:outerShdw>
              </a:effectLst>
            </a:rPr>
            <a:t>SOSTENERE LA DIFFUSIONE DI SOLUZIONI E SERVIZI INNOVATIVI </a:t>
          </a:r>
        </a:p>
        <a:p>
          <a:pPr algn="just" rtl="0">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QUALITÀ DELLA VITA</a:t>
          </a:r>
        </a:p>
        <a:p>
          <a:pPr algn="just" rtl="0">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Incrementare ed innalzare la diffusione di servizi e soluzioni innovative volti a favorire l’innalzamento della qualità della vita nei luoghi in cui si manifestano bisogni sociali , economici ed ambientali insoddisfatti</a:t>
          </a:r>
          <a:r>
            <a:rPr lang="it-IT" sz="1400" b="1" kern="1200" dirty="0" smtClean="0">
              <a:solidFill>
                <a:schemeClr val="bg1"/>
              </a:solidFill>
              <a:effectLst/>
              <a:latin typeface="Neo Sans Std Medium" pitchFamily="34" charset="0"/>
              <a:ea typeface="+mn-ea"/>
              <a:cs typeface="+mn-cs"/>
            </a:rPr>
            <a:t>. </a:t>
          </a:r>
          <a:endParaRPr lang="it-IT" sz="1400" b="1" kern="1200" dirty="0">
            <a:solidFill>
              <a:schemeClr val="bg1"/>
            </a:solidFill>
            <a:effectLst/>
            <a:latin typeface="Neo Sans Std Medium" pitchFamily="34" charset="0"/>
            <a:ea typeface="+mn-ea"/>
            <a:cs typeface="+mn-cs"/>
          </a:endParaRPr>
        </a:p>
      </dgm:t>
    </dgm:pt>
    <dgm:pt modelId="{7CBDB82A-2D40-4DDC-A622-290E8FFBAC5E}" type="parTrans" cxnId="{67541689-EF41-4D3C-85EB-3F24FD44137C}">
      <dgm:prSet/>
      <dgm:spPr/>
      <dgm:t>
        <a:bodyPr/>
        <a:lstStyle/>
        <a:p>
          <a:endParaRPr lang="it-IT"/>
        </a:p>
      </dgm:t>
    </dgm:pt>
    <dgm:pt modelId="{385923A6-D033-4E5B-96FB-50693EECBDC0}" type="sibTrans" cxnId="{67541689-EF41-4D3C-85EB-3F24FD44137C}">
      <dgm:prSet/>
      <dgm:spPr/>
      <dgm:t>
        <a:bodyPr/>
        <a:lstStyle/>
        <a:p>
          <a:endParaRPr lang="it-IT"/>
        </a:p>
      </dgm:t>
    </dgm:pt>
    <dgm:pt modelId="{A109F5AF-794C-47EB-97A9-F70D426F6B51}">
      <dgm:prSet custT="1"/>
      <dgm:spPr/>
      <dgm:t>
        <a:bodyPr/>
        <a:lstStyle/>
        <a:p>
          <a:pPr algn="just" defTabSz="622300" rtl="0">
            <a:lnSpc>
              <a:spcPct val="90000"/>
            </a:lnSpc>
            <a:spcBef>
              <a:spcPct val="0"/>
            </a:spcBef>
            <a:spcAft>
              <a:spcPts val="0"/>
            </a:spcAft>
          </a:pPr>
          <a:endParaRPr lang="it-IT" sz="1600" b="1" kern="1200" dirty="0" smtClean="0">
            <a:solidFill>
              <a:srgbClr val="FFFF00"/>
            </a:solidFill>
            <a:effectLst>
              <a:outerShdw blurRad="38100" dist="38100" dir="2700000" algn="tl">
                <a:srgbClr val="000000">
                  <a:alpha val="43137"/>
                </a:srgbClr>
              </a:outerShdw>
            </a:effectLst>
          </a:endParaRPr>
        </a:p>
        <a:p>
          <a:pPr algn="just" defTabSz="6223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PROMUOVERE LA PIÙ AMPIA DIFFUSIONE DELLA CULTURA DELL’INNOVAZIONE </a:t>
          </a:r>
        </a:p>
        <a:p>
          <a:pPr algn="just" defTabSz="6223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CAPITALE UMANO</a:t>
          </a:r>
        </a:p>
        <a:p>
          <a:pPr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Ruolo abilitante del capitale umano mediante un’attività di formazione e informazione che con gli strumenti più adeguati coinvolga tutti i livelli della società, a partire dalla scuola sino ad arrivare alla pubblica amministrazione.</a:t>
          </a:r>
          <a:endParaRPr lang="it-IT" sz="1400" b="1" kern="1200" dirty="0">
            <a:solidFill>
              <a:schemeClr val="bg1"/>
            </a:solidFill>
            <a:effectLst>
              <a:outerShdw blurRad="38100" dist="38100" dir="2700000" algn="tl">
                <a:srgbClr val="000000">
                  <a:alpha val="43137"/>
                </a:srgbClr>
              </a:outerShdw>
            </a:effectLst>
            <a:latin typeface="Neo Sans Std Medium" pitchFamily="34" charset="0"/>
            <a:ea typeface="+mn-ea"/>
            <a:cs typeface="+mn-cs"/>
          </a:endParaRPr>
        </a:p>
      </dgm:t>
    </dgm:pt>
    <dgm:pt modelId="{E6221F95-C69F-41D2-BC2B-D15F2EEA40CF}" type="parTrans" cxnId="{28A0B4C7-D68E-466C-A5FB-FB14E3C52305}">
      <dgm:prSet/>
      <dgm:spPr/>
      <dgm:t>
        <a:bodyPr/>
        <a:lstStyle/>
        <a:p>
          <a:endParaRPr lang="it-IT"/>
        </a:p>
      </dgm:t>
    </dgm:pt>
    <dgm:pt modelId="{39F52CEB-9C6C-4112-9932-5EB4A276AAEE}" type="sibTrans" cxnId="{28A0B4C7-D68E-466C-A5FB-FB14E3C52305}">
      <dgm:prSet/>
      <dgm:spPr/>
      <dgm:t>
        <a:bodyPr/>
        <a:lstStyle/>
        <a:p>
          <a:endParaRPr lang="it-IT"/>
        </a:p>
      </dgm:t>
    </dgm:pt>
    <dgm:pt modelId="{6D3BF0E0-A6D5-4B17-A3EB-39B4A26BDC2B}" type="pres">
      <dgm:prSet presAssocID="{1133BD60-A0CD-4E8D-AC30-5C3DF36BF3E5}" presName="linear" presStyleCnt="0">
        <dgm:presLayoutVars>
          <dgm:dir/>
          <dgm:resizeHandles val="exact"/>
        </dgm:presLayoutVars>
      </dgm:prSet>
      <dgm:spPr/>
      <dgm:t>
        <a:bodyPr/>
        <a:lstStyle/>
        <a:p>
          <a:endParaRPr lang="it-IT"/>
        </a:p>
      </dgm:t>
    </dgm:pt>
    <dgm:pt modelId="{CA8AEC78-038F-492A-B908-010D2113C521}" type="pres">
      <dgm:prSet presAssocID="{71F8DB7C-EFD0-46BE-A725-23EE3A48AA0A}" presName="comp" presStyleCnt="0"/>
      <dgm:spPr/>
    </dgm:pt>
    <dgm:pt modelId="{29168C89-C16B-4E9B-8797-A4838073953D}" type="pres">
      <dgm:prSet presAssocID="{71F8DB7C-EFD0-46BE-A725-23EE3A48AA0A}" presName="box" presStyleLbl="node1" presStyleIdx="0" presStyleCnt="3" custScaleY="116031"/>
      <dgm:spPr/>
      <dgm:t>
        <a:bodyPr/>
        <a:lstStyle/>
        <a:p>
          <a:endParaRPr lang="it-IT"/>
        </a:p>
      </dgm:t>
    </dgm:pt>
    <dgm:pt modelId="{56706EBC-49D7-45F7-BB65-A09CF00B3AFD}" type="pres">
      <dgm:prSet presAssocID="{71F8DB7C-EFD0-46BE-A725-23EE3A48AA0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it-IT"/>
        </a:p>
      </dgm:t>
    </dgm:pt>
    <dgm:pt modelId="{07DD0761-820B-4475-ABC4-7AF61419E48D}" type="pres">
      <dgm:prSet presAssocID="{71F8DB7C-EFD0-46BE-A725-23EE3A48AA0A}" presName="text" presStyleLbl="node1" presStyleIdx="0" presStyleCnt="3">
        <dgm:presLayoutVars>
          <dgm:bulletEnabled val="1"/>
        </dgm:presLayoutVars>
      </dgm:prSet>
      <dgm:spPr/>
      <dgm:t>
        <a:bodyPr/>
        <a:lstStyle/>
        <a:p>
          <a:endParaRPr lang="it-IT"/>
        </a:p>
      </dgm:t>
    </dgm:pt>
    <dgm:pt modelId="{7E80BCBB-55E6-42F0-946C-3E9CCC0E0E6F}" type="pres">
      <dgm:prSet presAssocID="{529BB60C-483B-4147-8D40-24F40A32CC2E}" presName="spacer" presStyleCnt="0"/>
      <dgm:spPr/>
    </dgm:pt>
    <dgm:pt modelId="{E0FFC190-9ED4-4CE4-B454-C00B62DD686C}" type="pres">
      <dgm:prSet presAssocID="{13F8570C-D407-4C9C-8203-DDBCD5D8C302}" presName="comp" presStyleCnt="0"/>
      <dgm:spPr/>
    </dgm:pt>
    <dgm:pt modelId="{DEF0A50A-EAFC-4B73-A2B3-D743262EC1EA}" type="pres">
      <dgm:prSet presAssocID="{13F8570C-D407-4C9C-8203-DDBCD5D8C302}" presName="box" presStyleLbl="node1" presStyleIdx="1" presStyleCnt="3"/>
      <dgm:spPr/>
      <dgm:t>
        <a:bodyPr/>
        <a:lstStyle/>
        <a:p>
          <a:endParaRPr lang="it-IT"/>
        </a:p>
      </dgm:t>
    </dgm:pt>
    <dgm:pt modelId="{14850E1F-B083-46EA-B8E5-E23BCE6F199B}" type="pres">
      <dgm:prSet presAssocID="{13F8570C-D407-4C9C-8203-DDBCD5D8C302}"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pt>
    <dgm:pt modelId="{E934FE83-CA18-4800-8D6D-33DB6B5DCEC5}" type="pres">
      <dgm:prSet presAssocID="{13F8570C-D407-4C9C-8203-DDBCD5D8C302}" presName="text" presStyleLbl="node1" presStyleIdx="1" presStyleCnt="3">
        <dgm:presLayoutVars>
          <dgm:bulletEnabled val="1"/>
        </dgm:presLayoutVars>
      </dgm:prSet>
      <dgm:spPr/>
      <dgm:t>
        <a:bodyPr/>
        <a:lstStyle/>
        <a:p>
          <a:endParaRPr lang="it-IT"/>
        </a:p>
      </dgm:t>
    </dgm:pt>
    <dgm:pt modelId="{813ADF44-2770-4D57-BF70-9ABFCFA72BD7}" type="pres">
      <dgm:prSet presAssocID="{385923A6-D033-4E5B-96FB-50693EECBDC0}" presName="spacer" presStyleCnt="0"/>
      <dgm:spPr/>
    </dgm:pt>
    <dgm:pt modelId="{010A942C-F660-4AE8-AA29-3AEEF53DB41B}" type="pres">
      <dgm:prSet presAssocID="{A109F5AF-794C-47EB-97A9-F70D426F6B51}" presName="comp" presStyleCnt="0"/>
      <dgm:spPr/>
    </dgm:pt>
    <dgm:pt modelId="{E58B2A6B-DCD5-4D44-B383-E5475A122E28}" type="pres">
      <dgm:prSet presAssocID="{A109F5AF-794C-47EB-97A9-F70D426F6B51}" presName="box" presStyleLbl="node1" presStyleIdx="2" presStyleCnt="3"/>
      <dgm:spPr/>
      <dgm:t>
        <a:bodyPr/>
        <a:lstStyle/>
        <a:p>
          <a:endParaRPr lang="it-IT"/>
        </a:p>
      </dgm:t>
    </dgm:pt>
    <dgm:pt modelId="{03CAC9C2-748F-4326-A0C0-01022A85A403}" type="pres">
      <dgm:prSet presAssocID="{A109F5AF-794C-47EB-97A9-F70D426F6B5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95D74581-BBB4-4660-B949-2FEE5FB4CC0A}" type="pres">
      <dgm:prSet presAssocID="{A109F5AF-794C-47EB-97A9-F70D426F6B51}" presName="text" presStyleLbl="node1" presStyleIdx="2" presStyleCnt="3">
        <dgm:presLayoutVars>
          <dgm:bulletEnabled val="1"/>
        </dgm:presLayoutVars>
      </dgm:prSet>
      <dgm:spPr/>
      <dgm:t>
        <a:bodyPr/>
        <a:lstStyle/>
        <a:p>
          <a:endParaRPr lang="it-IT"/>
        </a:p>
      </dgm:t>
    </dgm:pt>
  </dgm:ptLst>
  <dgm:cxnLst>
    <dgm:cxn modelId="{9A010019-9394-46A9-89E0-BF747F13507E}" type="presOf" srcId="{13F8570C-D407-4C9C-8203-DDBCD5D8C302}" destId="{E934FE83-CA18-4800-8D6D-33DB6B5DCEC5}" srcOrd="1" destOrd="0" presId="urn:microsoft.com/office/officeart/2005/8/layout/vList4#1"/>
    <dgm:cxn modelId="{BB6C7B6D-E620-4839-BD17-4BEF53C5C886}" type="presOf" srcId="{71F8DB7C-EFD0-46BE-A725-23EE3A48AA0A}" destId="{29168C89-C16B-4E9B-8797-A4838073953D}" srcOrd="0" destOrd="0" presId="urn:microsoft.com/office/officeart/2005/8/layout/vList4#1"/>
    <dgm:cxn modelId="{9F626108-67F4-4B81-B843-B92EBEBF17AB}" type="presOf" srcId="{71F8DB7C-EFD0-46BE-A725-23EE3A48AA0A}" destId="{07DD0761-820B-4475-ABC4-7AF61419E48D}" srcOrd="1" destOrd="0" presId="urn:microsoft.com/office/officeart/2005/8/layout/vList4#1"/>
    <dgm:cxn modelId="{66A3E578-3385-4F4C-8CB6-F403DA0DF33C}" type="presOf" srcId="{A109F5AF-794C-47EB-97A9-F70D426F6B51}" destId="{E58B2A6B-DCD5-4D44-B383-E5475A122E28}" srcOrd="0" destOrd="0" presId="urn:microsoft.com/office/officeart/2005/8/layout/vList4#1"/>
    <dgm:cxn modelId="{04051AA8-6E1D-4B54-9175-C33BA9537F05}" srcId="{1133BD60-A0CD-4E8D-AC30-5C3DF36BF3E5}" destId="{71F8DB7C-EFD0-46BE-A725-23EE3A48AA0A}" srcOrd="0" destOrd="0" parTransId="{72665B98-35CE-4159-B57B-2C79D078C4B0}" sibTransId="{529BB60C-483B-4147-8D40-24F40A32CC2E}"/>
    <dgm:cxn modelId="{D7F95C43-004F-4529-979B-D316AE05141B}" type="presOf" srcId="{13F8570C-D407-4C9C-8203-DDBCD5D8C302}" destId="{DEF0A50A-EAFC-4B73-A2B3-D743262EC1EA}" srcOrd="0" destOrd="0" presId="urn:microsoft.com/office/officeart/2005/8/layout/vList4#1"/>
    <dgm:cxn modelId="{28A0B4C7-D68E-466C-A5FB-FB14E3C52305}" srcId="{1133BD60-A0CD-4E8D-AC30-5C3DF36BF3E5}" destId="{A109F5AF-794C-47EB-97A9-F70D426F6B51}" srcOrd="2" destOrd="0" parTransId="{E6221F95-C69F-41D2-BC2B-D15F2EEA40CF}" sibTransId="{39F52CEB-9C6C-4112-9932-5EB4A276AAEE}"/>
    <dgm:cxn modelId="{67541689-EF41-4D3C-85EB-3F24FD44137C}" srcId="{1133BD60-A0CD-4E8D-AC30-5C3DF36BF3E5}" destId="{13F8570C-D407-4C9C-8203-DDBCD5D8C302}" srcOrd="1" destOrd="0" parTransId="{7CBDB82A-2D40-4DDC-A622-290E8FFBAC5E}" sibTransId="{385923A6-D033-4E5B-96FB-50693EECBDC0}"/>
    <dgm:cxn modelId="{D2A13CCA-F3D3-4ABD-97F9-F87E8BD1C0C6}" type="presOf" srcId="{1133BD60-A0CD-4E8D-AC30-5C3DF36BF3E5}" destId="{6D3BF0E0-A6D5-4B17-A3EB-39B4A26BDC2B}" srcOrd="0" destOrd="0" presId="urn:microsoft.com/office/officeart/2005/8/layout/vList4#1"/>
    <dgm:cxn modelId="{1D86004F-4925-4D05-99A1-8B0AEF5EB502}" type="presOf" srcId="{A109F5AF-794C-47EB-97A9-F70D426F6B51}" destId="{95D74581-BBB4-4660-B949-2FEE5FB4CC0A}" srcOrd="1" destOrd="0" presId="urn:microsoft.com/office/officeart/2005/8/layout/vList4#1"/>
    <dgm:cxn modelId="{914EEAD6-702C-4B6B-B10D-172E7F2DE5B6}" type="presParOf" srcId="{6D3BF0E0-A6D5-4B17-A3EB-39B4A26BDC2B}" destId="{CA8AEC78-038F-492A-B908-010D2113C521}" srcOrd="0" destOrd="0" presId="urn:microsoft.com/office/officeart/2005/8/layout/vList4#1"/>
    <dgm:cxn modelId="{4943EB18-7462-48E5-BC6A-C787D5E7E49D}" type="presParOf" srcId="{CA8AEC78-038F-492A-B908-010D2113C521}" destId="{29168C89-C16B-4E9B-8797-A4838073953D}" srcOrd="0" destOrd="0" presId="urn:microsoft.com/office/officeart/2005/8/layout/vList4#1"/>
    <dgm:cxn modelId="{AFD8F09E-B2A2-49A3-8D18-1F3E4CDAAC40}" type="presParOf" srcId="{CA8AEC78-038F-492A-B908-010D2113C521}" destId="{56706EBC-49D7-45F7-BB65-A09CF00B3AFD}" srcOrd="1" destOrd="0" presId="urn:microsoft.com/office/officeart/2005/8/layout/vList4#1"/>
    <dgm:cxn modelId="{4A3314E1-9857-418A-86AE-410A579CEB86}" type="presParOf" srcId="{CA8AEC78-038F-492A-B908-010D2113C521}" destId="{07DD0761-820B-4475-ABC4-7AF61419E48D}" srcOrd="2" destOrd="0" presId="urn:microsoft.com/office/officeart/2005/8/layout/vList4#1"/>
    <dgm:cxn modelId="{64344BE0-97FA-47AE-BC4D-FAD7586C4447}" type="presParOf" srcId="{6D3BF0E0-A6D5-4B17-A3EB-39B4A26BDC2B}" destId="{7E80BCBB-55E6-42F0-946C-3E9CCC0E0E6F}" srcOrd="1" destOrd="0" presId="urn:microsoft.com/office/officeart/2005/8/layout/vList4#1"/>
    <dgm:cxn modelId="{3770F067-6DB3-4066-8F80-BFC7129C1D56}" type="presParOf" srcId="{6D3BF0E0-A6D5-4B17-A3EB-39B4A26BDC2B}" destId="{E0FFC190-9ED4-4CE4-B454-C00B62DD686C}" srcOrd="2" destOrd="0" presId="urn:microsoft.com/office/officeart/2005/8/layout/vList4#1"/>
    <dgm:cxn modelId="{FB533052-68C7-4E6B-A418-D73B17DEAEB2}" type="presParOf" srcId="{E0FFC190-9ED4-4CE4-B454-C00B62DD686C}" destId="{DEF0A50A-EAFC-4B73-A2B3-D743262EC1EA}" srcOrd="0" destOrd="0" presId="urn:microsoft.com/office/officeart/2005/8/layout/vList4#1"/>
    <dgm:cxn modelId="{5BC585B5-586A-4B3A-B846-817A4D451FDF}" type="presParOf" srcId="{E0FFC190-9ED4-4CE4-B454-C00B62DD686C}" destId="{14850E1F-B083-46EA-B8E5-E23BCE6F199B}" srcOrd="1" destOrd="0" presId="urn:microsoft.com/office/officeart/2005/8/layout/vList4#1"/>
    <dgm:cxn modelId="{79D7E62B-09E1-4AE8-A4E4-F9D086ABF9CD}" type="presParOf" srcId="{E0FFC190-9ED4-4CE4-B454-C00B62DD686C}" destId="{E934FE83-CA18-4800-8D6D-33DB6B5DCEC5}" srcOrd="2" destOrd="0" presId="urn:microsoft.com/office/officeart/2005/8/layout/vList4#1"/>
    <dgm:cxn modelId="{D6D33D48-0E10-4781-9D06-86FC2FB1E841}" type="presParOf" srcId="{6D3BF0E0-A6D5-4B17-A3EB-39B4A26BDC2B}" destId="{813ADF44-2770-4D57-BF70-9ABFCFA72BD7}" srcOrd="3" destOrd="0" presId="urn:microsoft.com/office/officeart/2005/8/layout/vList4#1"/>
    <dgm:cxn modelId="{1FCDA8A2-935E-45A2-88C4-47310CBC157E}" type="presParOf" srcId="{6D3BF0E0-A6D5-4B17-A3EB-39B4A26BDC2B}" destId="{010A942C-F660-4AE8-AA29-3AEEF53DB41B}" srcOrd="4" destOrd="0" presId="urn:microsoft.com/office/officeart/2005/8/layout/vList4#1"/>
    <dgm:cxn modelId="{80B18F63-5C97-436F-A77E-26E4870ACAC2}" type="presParOf" srcId="{010A942C-F660-4AE8-AA29-3AEEF53DB41B}" destId="{E58B2A6B-DCD5-4D44-B383-E5475A122E28}" srcOrd="0" destOrd="0" presId="urn:microsoft.com/office/officeart/2005/8/layout/vList4#1"/>
    <dgm:cxn modelId="{1104B701-DA53-4D1B-AB71-8CBEC3B0A63D}" type="presParOf" srcId="{010A942C-F660-4AE8-AA29-3AEEF53DB41B}" destId="{03CAC9C2-748F-4326-A0C0-01022A85A403}" srcOrd="1" destOrd="0" presId="urn:microsoft.com/office/officeart/2005/8/layout/vList4#1"/>
    <dgm:cxn modelId="{A14DEEF6-7ADE-405D-AFF7-C8B2937F8D3A}" type="presParOf" srcId="{010A942C-F660-4AE8-AA29-3AEEF53DB41B}" destId="{95D74581-BBB4-4660-B949-2FEE5FB4CC0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0EC1DC3F-DDCD-42E8-9448-D2E1333DA0EA}" type="presOf" srcId="{DB8CAAE3-2297-43B6-A573-85B61E9001B2}" destId="{3115EADC-B8B2-4B58-B882-7BA79A4C3E8C}" srcOrd="1" destOrd="0" presId="urn:microsoft.com/office/officeart/2005/8/layout/gear1"/>
    <dgm:cxn modelId="{B9F850E1-4234-4932-9B9E-DB775F8467F8}" type="presOf" srcId="{83267C61-1508-43DC-B21B-6C4CC85B645F}" destId="{F2B40673-4C71-4A98-9339-977C54C5A9D5}" srcOrd="2" destOrd="0" presId="urn:microsoft.com/office/officeart/2005/8/layout/gear1"/>
    <dgm:cxn modelId="{45B91D44-4888-47AC-B706-6F8783D4A236}" type="presOf" srcId="{4E4C1904-5B45-41CD-B782-D4F6DF3319A5}" destId="{271AF710-52C6-4140-9C37-87300CDE1B1A}" srcOrd="0"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ABE3073D-EEA0-4C2E-9D8C-F6608668B314}" type="presOf" srcId="{DD2A2349-D5E1-4B0B-BC4D-12DFD2A1F555}" destId="{04CEFBD9-3179-4291-917F-D814B58269B2}" srcOrd="0" destOrd="0" presId="urn:microsoft.com/office/officeart/2005/8/layout/gear1"/>
    <dgm:cxn modelId="{F3A8BAD2-EC84-4408-A08A-AA09BB7C7E7A}" type="presOf" srcId="{83267C61-1508-43DC-B21B-6C4CC85B645F}" destId="{48AC5F59-43C7-463B-9C6A-CEA2081E1C1C}" srcOrd="0" destOrd="0" presId="urn:microsoft.com/office/officeart/2005/8/layout/gear1"/>
    <dgm:cxn modelId="{297CBC18-1729-461B-B946-BC8496F10AC5}" type="presOf" srcId="{DB8CAAE3-2297-43B6-A573-85B61E9001B2}" destId="{128F0A60-3FF4-4381-B2EE-759ED4374620}" srcOrd="2" destOrd="0" presId="urn:microsoft.com/office/officeart/2005/8/layout/gear1"/>
    <dgm:cxn modelId="{CDD6B34C-5F26-4271-857A-5D3CADF6EE6B}" type="presOf" srcId="{DB8CAAE3-2297-43B6-A573-85B61E9001B2}" destId="{2EE2CEB5-124D-44F5-9096-E7ECAF2F2101}" srcOrd="0" destOrd="0" presId="urn:microsoft.com/office/officeart/2005/8/layout/gear1"/>
    <dgm:cxn modelId="{0E8709ED-3AAE-45DF-9B77-1D2FFD91CADF}" type="presOf" srcId="{83267C61-1508-43DC-B21B-6C4CC85B645F}" destId="{A805CD41-67EA-4513-9E61-A8C3D66DFD07}" srcOrd="1"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D0896BE2-0C82-4DA1-9AA4-7E20B4C11202}" type="presOf" srcId="{D388EEC3-03C3-47A8-890B-2496F9CBA67B}" destId="{9C58820E-B88E-42EC-B94E-53580DE862F7}" srcOrd="0" destOrd="0" presId="urn:microsoft.com/office/officeart/2005/8/layout/gear1"/>
    <dgm:cxn modelId="{FD3160A2-5F4C-4A54-9CAD-93B9DFDDD3F5}" type="presParOf" srcId="{04CEFBD9-3179-4291-917F-D814B58269B2}" destId="{2EE2CEB5-124D-44F5-9096-E7ECAF2F2101}" srcOrd="0" destOrd="0" presId="urn:microsoft.com/office/officeart/2005/8/layout/gear1"/>
    <dgm:cxn modelId="{A5EF837E-3AE1-4C59-ACAA-58EFB8AC3C36}" type="presParOf" srcId="{04CEFBD9-3179-4291-917F-D814B58269B2}" destId="{3115EADC-B8B2-4B58-B882-7BA79A4C3E8C}" srcOrd="1" destOrd="0" presId="urn:microsoft.com/office/officeart/2005/8/layout/gear1"/>
    <dgm:cxn modelId="{BCFF2FFD-1EFE-4929-B27E-C8F60DD6B828}" type="presParOf" srcId="{04CEFBD9-3179-4291-917F-D814B58269B2}" destId="{128F0A60-3FF4-4381-B2EE-759ED4374620}" srcOrd="2" destOrd="0" presId="urn:microsoft.com/office/officeart/2005/8/layout/gear1"/>
    <dgm:cxn modelId="{CC7B05DD-3F2D-4342-8854-106EAD04A9C9}" type="presParOf" srcId="{04CEFBD9-3179-4291-917F-D814B58269B2}" destId="{48AC5F59-43C7-463B-9C6A-CEA2081E1C1C}" srcOrd="3" destOrd="0" presId="urn:microsoft.com/office/officeart/2005/8/layout/gear1"/>
    <dgm:cxn modelId="{DAA38CDF-3BB0-4ADB-8998-92FA37F21766}" type="presParOf" srcId="{04CEFBD9-3179-4291-917F-D814B58269B2}" destId="{A805CD41-67EA-4513-9E61-A8C3D66DFD07}" srcOrd="4" destOrd="0" presId="urn:microsoft.com/office/officeart/2005/8/layout/gear1"/>
    <dgm:cxn modelId="{76B1B958-DFCC-42D5-9823-3EEA941B91D1}" type="presParOf" srcId="{04CEFBD9-3179-4291-917F-D814B58269B2}" destId="{F2B40673-4C71-4A98-9339-977C54C5A9D5}" srcOrd="5" destOrd="0" presId="urn:microsoft.com/office/officeart/2005/8/layout/gear1"/>
    <dgm:cxn modelId="{2027D5F7-A084-4D32-9EA9-0FBDED81C21F}" type="presParOf" srcId="{04CEFBD9-3179-4291-917F-D814B58269B2}" destId="{9C58820E-B88E-42EC-B94E-53580DE862F7}" srcOrd="6" destOrd="0" presId="urn:microsoft.com/office/officeart/2005/8/layout/gear1"/>
    <dgm:cxn modelId="{980C0D13-48E2-4080-87D8-3950ADA42BEB}"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63ACFB1-B77F-4015-9BED-EC30BF08F77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E46B0764-5BD0-4874-96A3-55F283CF28ED}">
      <dgm:prSet/>
      <dgm:spPr>
        <a:solidFill>
          <a:srgbClr val="FFC000"/>
        </a:solidFill>
      </dgm:spPr>
      <dgm:t>
        <a:bodyPr/>
        <a:lstStyle/>
        <a:p>
          <a:pPr rtl="0"/>
          <a:r>
            <a:rPr lang="it-IT" dirty="0" smtClean="0"/>
            <a:t>Verso il PO FESR 2014-2020</a:t>
          </a:r>
          <a:endParaRPr lang="it-IT" dirty="0"/>
        </a:p>
      </dgm:t>
    </dgm:pt>
    <dgm:pt modelId="{B88FFC91-1F6F-4375-8676-72BE85B74A9B}" type="parTrans" cxnId="{EB38DD7B-3F2C-41A1-87E8-22B0F5F058E1}">
      <dgm:prSet/>
      <dgm:spPr/>
      <dgm:t>
        <a:bodyPr/>
        <a:lstStyle/>
        <a:p>
          <a:endParaRPr lang="it-IT"/>
        </a:p>
      </dgm:t>
    </dgm:pt>
    <dgm:pt modelId="{0F6C585C-BEAF-403B-BAC3-5E6D53278BED}" type="sibTrans" cxnId="{EB38DD7B-3F2C-41A1-87E8-22B0F5F058E1}">
      <dgm:prSet/>
      <dgm:spPr/>
      <dgm:t>
        <a:bodyPr/>
        <a:lstStyle/>
        <a:p>
          <a:endParaRPr lang="it-IT"/>
        </a:p>
      </dgm:t>
    </dgm:pt>
    <dgm:pt modelId="{42458090-426A-4F00-AD2D-8E2703041A28}" type="pres">
      <dgm:prSet presAssocID="{E63ACFB1-B77F-4015-9BED-EC30BF08F771}" presName="Name0" presStyleCnt="0">
        <dgm:presLayoutVars>
          <dgm:dir/>
          <dgm:resizeHandles val="exact"/>
        </dgm:presLayoutVars>
      </dgm:prSet>
      <dgm:spPr/>
      <dgm:t>
        <a:bodyPr/>
        <a:lstStyle/>
        <a:p>
          <a:endParaRPr lang="it-IT"/>
        </a:p>
      </dgm:t>
    </dgm:pt>
    <dgm:pt modelId="{FB318694-7D13-4394-9999-743EFAEC9488}" type="pres">
      <dgm:prSet presAssocID="{E46B0764-5BD0-4874-96A3-55F283CF28ED}" presName="parTxOnly" presStyleLbl="node1" presStyleIdx="0" presStyleCnt="1" custAng="0" custScaleX="41573" custLinFactNeighborX="18726">
        <dgm:presLayoutVars>
          <dgm:bulletEnabled val="1"/>
        </dgm:presLayoutVars>
      </dgm:prSet>
      <dgm:spPr/>
      <dgm:t>
        <a:bodyPr/>
        <a:lstStyle/>
        <a:p>
          <a:endParaRPr lang="it-IT"/>
        </a:p>
      </dgm:t>
    </dgm:pt>
  </dgm:ptLst>
  <dgm:cxnLst>
    <dgm:cxn modelId="{5A917C92-BC3B-41CB-931F-BEF2B87073BB}" type="presOf" srcId="{E63ACFB1-B77F-4015-9BED-EC30BF08F771}" destId="{42458090-426A-4F00-AD2D-8E2703041A28}" srcOrd="0" destOrd="0" presId="urn:microsoft.com/office/officeart/2005/8/layout/hChevron3"/>
    <dgm:cxn modelId="{EB38DD7B-3F2C-41A1-87E8-22B0F5F058E1}" srcId="{E63ACFB1-B77F-4015-9BED-EC30BF08F771}" destId="{E46B0764-5BD0-4874-96A3-55F283CF28ED}" srcOrd="0" destOrd="0" parTransId="{B88FFC91-1F6F-4375-8676-72BE85B74A9B}" sibTransId="{0F6C585C-BEAF-403B-BAC3-5E6D53278BED}"/>
    <dgm:cxn modelId="{B4D653F1-93CF-44F7-AF0C-45FBD857CEC9}" type="presOf" srcId="{E46B0764-5BD0-4874-96A3-55F283CF28ED}" destId="{FB318694-7D13-4394-9999-743EFAEC9488}" srcOrd="0" destOrd="0" presId="urn:microsoft.com/office/officeart/2005/8/layout/hChevron3"/>
    <dgm:cxn modelId="{CC4DFCFA-D617-4BB3-8547-1F57F1A07CB1}" type="presParOf" srcId="{42458090-426A-4F00-AD2D-8E2703041A28}" destId="{FB318694-7D13-4394-9999-743EFAEC9488}"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52B061F-DC74-4240-A22D-340AC33CDB23}" type="doc">
      <dgm:prSet loTypeId="urn:microsoft.com/office/officeart/2005/8/layout/arrow5" loCatId="process" qsTypeId="urn:microsoft.com/office/officeart/2005/8/quickstyle/simple1" qsCatId="simple" csTypeId="urn:microsoft.com/office/officeart/2005/8/colors/accent2_2" csCatId="accent2" phldr="1"/>
      <dgm:spPr/>
      <dgm:t>
        <a:bodyPr/>
        <a:lstStyle/>
        <a:p>
          <a:endParaRPr lang="it-IT"/>
        </a:p>
      </dgm:t>
    </dgm:pt>
    <dgm:pt modelId="{E3533255-2487-4939-A569-78B4AEF91D4F}">
      <dgm:prSet custT="1"/>
      <dgm:spPr/>
      <dgm:t>
        <a:bodyPr/>
        <a:lstStyle/>
        <a:p>
          <a:pPr algn="ctr" rtl="0"/>
          <a:r>
            <a:rPr lang="it-IT" sz="1400" b="1" dirty="0" smtClean="0">
              <a:effectLst>
                <a:outerShdw blurRad="38100" dist="38100" dir="2700000" algn="tl">
                  <a:srgbClr val="000000">
                    <a:alpha val="43137"/>
                  </a:srgbClr>
                </a:outerShdw>
              </a:effectLst>
            </a:rPr>
            <a:t> “</a:t>
          </a:r>
          <a:r>
            <a:rPr lang="it-IT" sz="1400" b="1" i="1" dirty="0" smtClean="0">
              <a:effectLst>
                <a:outerShdw blurRad="38100" dist="38100" dir="2700000" algn="tl">
                  <a:srgbClr val="000000">
                    <a:alpha val="43137"/>
                  </a:srgbClr>
                </a:outerShdw>
              </a:effectLst>
            </a:rPr>
            <a:t>mission </a:t>
          </a:r>
          <a:r>
            <a:rPr lang="it-IT" sz="1400" b="1" i="1" dirty="0" err="1" smtClean="0">
              <a:effectLst>
                <a:outerShdw blurRad="38100" dist="38100" dir="2700000" algn="tl">
                  <a:srgbClr val="000000">
                    <a:alpha val="43137"/>
                  </a:srgbClr>
                </a:outerShdw>
              </a:effectLst>
            </a:rPr>
            <a:t>oriented</a:t>
          </a:r>
          <a:r>
            <a:rPr lang="it-IT" sz="1400" b="1" dirty="0" smtClean="0">
              <a:effectLst>
                <a:outerShdw blurRad="38100" dist="38100" dir="2700000" algn="tl">
                  <a:srgbClr val="000000">
                    <a:alpha val="43137"/>
                  </a:srgbClr>
                </a:outerShdw>
              </a:effectLst>
            </a:rPr>
            <a:t>”</a:t>
          </a:r>
        </a:p>
      </dgm:t>
    </dgm:pt>
    <dgm:pt modelId="{E9969D0A-CDB0-4A59-BAAF-5BCC792EC7F5}" type="parTrans" cxnId="{FEBD9CE1-232E-4B6B-BCFC-F4C157473F17}">
      <dgm:prSet/>
      <dgm:spPr/>
      <dgm:t>
        <a:bodyPr/>
        <a:lstStyle/>
        <a:p>
          <a:endParaRPr lang="it-IT"/>
        </a:p>
      </dgm:t>
    </dgm:pt>
    <dgm:pt modelId="{1F2CE6AC-1A18-42D1-856B-F896BB37C72D}" type="sibTrans" cxnId="{FEBD9CE1-232E-4B6B-BCFC-F4C157473F17}">
      <dgm:prSet/>
      <dgm:spPr/>
      <dgm:t>
        <a:bodyPr/>
        <a:lstStyle/>
        <a:p>
          <a:endParaRPr lang="it-IT"/>
        </a:p>
      </dgm:t>
    </dgm:pt>
    <dgm:pt modelId="{303F95F6-F5B4-40BB-8507-7E1FAC1C1BC8}">
      <dgm:prSet custT="1"/>
      <dgm:spPr>
        <a:solidFill>
          <a:srgbClr val="00CC00"/>
        </a:solidFill>
      </dgm:spPr>
      <dgm:t>
        <a:bodyPr/>
        <a:lstStyle/>
        <a:p>
          <a:pPr algn="ctr" rtl="0"/>
          <a:r>
            <a:rPr lang="it-IT" sz="1400" b="1" dirty="0" smtClean="0">
              <a:effectLst>
                <a:outerShdw blurRad="38100" dist="38100" dir="2700000" algn="tl">
                  <a:srgbClr val="000000">
                    <a:alpha val="43137"/>
                  </a:srgbClr>
                </a:outerShdw>
              </a:effectLst>
            </a:rPr>
            <a:t>“</a:t>
          </a:r>
          <a:r>
            <a:rPr lang="it-IT" sz="1400" b="1" dirty="0" err="1" smtClean="0">
              <a:effectLst>
                <a:outerShdw blurRad="38100" dist="38100" dir="2700000" algn="tl">
                  <a:srgbClr val="000000">
                    <a:alpha val="43137"/>
                  </a:srgbClr>
                </a:outerShdw>
              </a:effectLst>
            </a:rPr>
            <a:t>diffusion</a:t>
          </a:r>
          <a:r>
            <a:rPr lang="it-IT" sz="1400" b="1" dirty="0" smtClean="0">
              <a:effectLst>
                <a:outerShdw blurRad="38100" dist="38100" dir="2700000" algn="tl">
                  <a:srgbClr val="000000">
                    <a:alpha val="43137"/>
                  </a:srgbClr>
                </a:outerShdw>
              </a:effectLst>
            </a:rPr>
            <a:t> </a:t>
          </a:r>
          <a:r>
            <a:rPr lang="it-IT" sz="1400" b="1" dirty="0" err="1" smtClean="0">
              <a:effectLst>
                <a:outerShdw blurRad="38100" dist="38100" dir="2700000" algn="tl">
                  <a:srgbClr val="000000">
                    <a:alpha val="43137"/>
                  </a:srgbClr>
                </a:outerShdw>
              </a:effectLst>
            </a:rPr>
            <a:t>oriented</a:t>
          </a:r>
          <a:r>
            <a:rPr lang="it-IT" sz="1400" b="1" dirty="0" smtClean="0">
              <a:effectLst>
                <a:outerShdw blurRad="38100" dist="38100" dir="2700000" algn="tl">
                  <a:srgbClr val="000000">
                    <a:alpha val="43137"/>
                  </a:srgbClr>
                </a:outerShdw>
              </a:effectLst>
            </a:rPr>
            <a:t>” </a:t>
          </a:r>
        </a:p>
      </dgm:t>
    </dgm:pt>
    <dgm:pt modelId="{36904EFC-AAA5-459F-9286-E893C56154D8}" type="parTrans" cxnId="{76B25262-B731-4339-AB89-7760519DD432}">
      <dgm:prSet/>
      <dgm:spPr/>
      <dgm:t>
        <a:bodyPr/>
        <a:lstStyle/>
        <a:p>
          <a:endParaRPr lang="it-IT"/>
        </a:p>
      </dgm:t>
    </dgm:pt>
    <dgm:pt modelId="{C7A8447A-1584-4E9F-AE0C-5D1D88E994A8}" type="sibTrans" cxnId="{76B25262-B731-4339-AB89-7760519DD432}">
      <dgm:prSet/>
      <dgm:spPr/>
      <dgm:t>
        <a:bodyPr/>
        <a:lstStyle/>
        <a:p>
          <a:endParaRPr lang="it-IT"/>
        </a:p>
      </dgm:t>
    </dgm:pt>
    <dgm:pt modelId="{B577C3AE-C2B3-4E15-8F77-7C00215FAFC2}" type="pres">
      <dgm:prSet presAssocID="{252B061F-DC74-4240-A22D-340AC33CDB23}" presName="diagram" presStyleCnt="0">
        <dgm:presLayoutVars>
          <dgm:dir/>
          <dgm:resizeHandles val="exact"/>
        </dgm:presLayoutVars>
      </dgm:prSet>
      <dgm:spPr/>
      <dgm:t>
        <a:bodyPr/>
        <a:lstStyle/>
        <a:p>
          <a:endParaRPr lang="it-IT"/>
        </a:p>
      </dgm:t>
    </dgm:pt>
    <dgm:pt modelId="{6711C825-4C01-4010-80E5-94DE88871CFE}" type="pres">
      <dgm:prSet presAssocID="{E3533255-2487-4939-A569-78B4AEF91D4F}" presName="arrow" presStyleLbl="node1" presStyleIdx="0" presStyleCnt="2" custScaleX="23337" custScaleY="100024" custRadScaleRad="106987" custRadScaleInc="5436">
        <dgm:presLayoutVars>
          <dgm:bulletEnabled val="1"/>
        </dgm:presLayoutVars>
      </dgm:prSet>
      <dgm:spPr/>
      <dgm:t>
        <a:bodyPr/>
        <a:lstStyle/>
        <a:p>
          <a:endParaRPr lang="it-IT"/>
        </a:p>
      </dgm:t>
    </dgm:pt>
    <dgm:pt modelId="{DBF43435-E534-4CA2-9BEB-93585D8D69F7}" type="pres">
      <dgm:prSet presAssocID="{303F95F6-F5B4-40BB-8507-7E1FAC1C1BC8}" presName="arrow" presStyleLbl="node1" presStyleIdx="1" presStyleCnt="2" custScaleX="24710" custScaleY="100024" custRadScaleRad="93679" custRadScaleInc="-6836">
        <dgm:presLayoutVars>
          <dgm:bulletEnabled val="1"/>
        </dgm:presLayoutVars>
      </dgm:prSet>
      <dgm:spPr/>
      <dgm:t>
        <a:bodyPr/>
        <a:lstStyle/>
        <a:p>
          <a:endParaRPr lang="it-IT"/>
        </a:p>
      </dgm:t>
    </dgm:pt>
  </dgm:ptLst>
  <dgm:cxnLst>
    <dgm:cxn modelId="{42ECF4C2-76F6-457B-8193-06C53A889003}" type="presOf" srcId="{E3533255-2487-4939-A569-78B4AEF91D4F}" destId="{6711C825-4C01-4010-80E5-94DE88871CFE}" srcOrd="0" destOrd="0" presId="urn:microsoft.com/office/officeart/2005/8/layout/arrow5"/>
    <dgm:cxn modelId="{860286A2-3BCB-48B0-BAE2-ABEE267141ED}" type="presOf" srcId="{252B061F-DC74-4240-A22D-340AC33CDB23}" destId="{B577C3AE-C2B3-4E15-8F77-7C00215FAFC2}" srcOrd="0" destOrd="0" presId="urn:microsoft.com/office/officeart/2005/8/layout/arrow5"/>
    <dgm:cxn modelId="{73AB1524-D3E6-4FE3-A62A-9C0EA24026C4}" type="presOf" srcId="{303F95F6-F5B4-40BB-8507-7E1FAC1C1BC8}" destId="{DBF43435-E534-4CA2-9BEB-93585D8D69F7}" srcOrd="0" destOrd="0" presId="urn:microsoft.com/office/officeart/2005/8/layout/arrow5"/>
    <dgm:cxn modelId="{76B25262-B731-4339-AB89-7760519DD432}" srcId="{252B061F-DC74-4240-A22D-340AC33CDB23}" destId="{303F95F6-F5B4-40BB-8507-7E1FAC1C1BC8}" srcOrd="1" destOrd="0" parTransId="{36904EFC-AAA5-459F-9286-E893C56154D8}" sibTransId="{C7A8447A-1584-4E9F-AE0C-5D1D88E994A8}"/>
    <dgm:cxn modelId="{FEBD9CE1-232E-4B6B-BCFC-F4C157473F17}" srcId="{252B061F-DC74-4240-A22D-340AC33CDB23}" destId="{E3533255-2487-4939-A569-78B4AEF91D4F}" srcOrd="0" destOrd="0" parTransId="{E9969D0A-CDB0-4A59-BAAF-5BCC792EC7F5}" sibTransId="{1F2CE6AC-1A18-42D1-856B-F896BB37C72D}"/>
    <dgm:cxn modelId="{1308CCC1-72E9-477E-89FE-C1D9AE88514F}" type="presParOf" srcId="{B577C3AE-C2B3-4E15-8F77-7C00215FAFC2}" destId="{6711C825-4C01-4010-80E5-94DE88871CFE}" srcOrd="0" destOrd="0" presId="urn:microsoft.com/office/officeart/2005/8/layout/arrow5"/>
    <dgm:cxn modelId="{51286FB6-98D2-43B4-BD35-0C5143383A42}" type="presParOf" srcId="{B577C3AE-C2B3-4E15-8F77-7C00215FAFC2}" destId="{DBF43435-E534-4CA2-9BEB-93585D8D69F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Perché siamo qui</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AB567ADC-4CF7-46AF-B477-2EFC71A54A23}"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D85424A4-56F2-4C3B-AD2E-F4880D082603}" type="presOf" srcId="{2BF37BE0-F1C9-4327-8D6B-194C8F2CF94F}" destId="{7D920113-6D83-4974-923F-4CAA40CA2FDB}" srcOrd="0" destOrd="0" presId="urn:microsoft.com/office/officeart/2008/layout/LinedList"/>
    <dgm:cxn modelId="{483CC0E8-7574-4FDA-B51F-9A1BE0A2963A}" type="presParOf" srcId="{58FB0A67-F67A-40BA-890E-A840ED83B605}" destId="{AB26EC88-0333-42E8-B340-C2B4FE18384A}" srcOrd="0" destOrd="0" presId="urn:microsoft.com/office/officeart/2008/layout/LinedList"/>
    <dgm:cxn modelId="{DA436C74-B439-4962-A9F6-5D1D1E7D5467}" type="presParOf" srcId="{58FB0A67-F67A-40BA-890E-A840ED83B605}" destId="{45792684-4DE0-4EDD-B49A-A40AB3BD4B9E}" srcOrd="1" destOrd="0" presId="urn:microsoft.com/office/officeart/2008/layout/LinedList"/>
    <dgm:cxn modelId="{B33FA4A8-06D8-46A5-A58F-2D803E79E354}" type="presParOf" srcId="{45792684-4DE0-4EDD-B49A-A40AB3BD4B9E}" destId="{7D920113-6D83-4974-923F-4CAA40CA2FDB}" srcOrd="0" destOrd="0" presId="urn:microsoft.com/office/officeart/2008/layout/LinedList"/>
    <dgm:cxn modelId="{8DD7B5C7-9306-457A-8D23-32E26E4DD3BE}"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CEE9D5-8004-4DC0-A475-3FC6F2F04938}"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it-IT"/>
        </a:p>
      </dgm:t>
    </dgm:pt>
    <dgm:pt modelId="{4CC1C72D-FAEB-4E4A-A770-DEBD56EC4F70}">
      <dgm:prSet custT="1"/>
      <dgm:spPr/>
      <dgm:t>
        <a:bodyPr/>
        <a:lstStyle/>
        <a:p>
          <a:pPr algn="just" rtl="0"/>
          <a:r>
            <a:rPr lang="it-IT" sz="1600" b="1" dirty="0" smtClean="0">
              <a:solidFill>
                <a:schemeClr val="accent6">
                  <a:lumMod val="75000"/>
                </a:schemeClr>
              </a:solidFill>
            </a:rPr>
            <a:t>finalizzati ad un diffuso innesto di innovazioni, anche non di natura tecnologica, nel sistema economico e sociale e rivolti ad un’ampia platea di beneficiari </a:t>
          </a:r>
        </a:p>
        <a:p>
          <a:pPr algn="just" rtl="0"/>
          <a:endParaRPr lang="it-IT" sz="1600" b="1" dirty="0"/>
        </a:p>
      </dgm:t>
    </dgm:pt>
    <dgm:pt modelId="{7CDBA97F-9E0D-42CF-ABF2-6C558E7D55BB}" type="parTrans" cxnId="{4E7279C9-7D89-4B78-9A67-8BEB919FFDD2}">
      <dgm:prSet/>
      <dgm:spPr/>
      <dgm:t>
        <a:bodyPr/>
        <a:lstStyle/>
        <a:p>
          <a:endParaRPr lang="it-IT"/>
        </a:p>
      </dgm:t>
    </dgm:pt>
    <dgm:pt modelId="{6FC16ED2-2882-4421-B49D-F8EB891847AF}" type="sibTrans" cxnId="{4E7279C9-7D89-4B78-9A67-8BEB919FFDD2}">
      <dgm:prSet/>
      <dgm:spPr/>
      <dgm:t>
        <a:bodyPr/>
        <a:lstStyle/>
        <a:p>
          <a:endParaRPr lang="it-IT"/>
        </a:p>
      </dgm:t>
    </dgm:pt>
    <dgm:pt modelId="{BE443D71-E9B1-4826-B945-B9AEF9E42B73}" type="pres">
      <dgm:prSet presAssocID="{03CEE9D5-8004-4DC0-A475-3FC6F2F04938}" presName="layout" presStyleCnt="0">
        <dgm:presLayoutVars>
          <dgm:chMax/>
          <dgm:chPref/>
          <dgm:dir/>
          <dgm:resizeHandles/>
        </dgm:presLayoutVars>
      </dgm:prSet>
      <dgm:spPr/>
      <dgm:t>
        <a:bodyPr/>
        <a:lstStyle/>
        <a:p>
          <a:endParaRPr lang="it-IT"/>
        </a:p>
      </dgm:t>
    </dgm:pt>
    <dgm:pt modelId="{0CD5EA9B-7E35-41AA-818A-950033BC2FED}" type="pres">
      <dgm:prSet presAssocID="{4CC1C72D-FAEB-4E4A-A770-DEBD56EC4F70}" presName="root" presStyleCnt="0">
        <dgm:presLayoutVars>
          <dgm:chMax/>
          <dgm:chPref/>
        </dgm:presLayoutVars>
      </dgm:prSet>
      <dgm:spPr/>
    </dgm:pt>
    <dgm:pt modelId="{DBF4ABFD-033D-425D-B852-1E74A50CB8C5}" type="pres">
      <dgm:prSet presAssocID="{4CC1C72D-FAEB-4E4A-A770-DEBD56EC4F70}" presName="rootComposite" presStyleCnt="0">
        <dgm:presLayoutVars/>
      </dgm:prSet>
      <dgm:spPr/>
    </dgm:pt>
    <dgm:pt modelId="{083E03EB-8615-4699-A45B-B57E780F0332}" type="pres">
      <dgm:prSet presAssocID="{4CC1C72D-FAEB-4E4A-A770-DEBD56EC4F70}" presName="ParentAccent" presStyleLbl="alignNode1" presStyleIdx="0" presStyleCnt="1"/>
      <dgm:spPr/>
    </dgm:pt>
    <dgm:pt modelId="{3B2C7311-6F60-41E3-801D-0A7CE5665F13}" type="pres">
      <dgm:prSet presAssocID="{4CC1C72D-FAEB-4E4A-A770-DEBD56EC4F70}" presName="ParentSmallAccent" presStyleLbl="fgAcc1" presStyleIdx="0" presStyleCnt="1"/>
      <dgm:spPr>
        <a:solidFill>
          <a:srgbClr val="33CC33">
            <a:alpha val="90000"/>
          </a:srgbClr>
        </a:solidFill>
      </dgm:spPr>
      <dgm:t>
        <a:bodyPr/>
        <a:lstStyle/>
        <a:p>
          <a:endParaRPr lang="it-IT"/>
        </a:p>
      </dgm:t>
    </dgm:pt>
    <dgm:pt modelId="{D3B3687A-029B-4B9E-A768-51742B3B318E}" type="pres">
      <dgm:prSet presAssocID="{4CC1C72D-FAEB-4E4A-A770-DEBD56EC4F70}" presName="Parent" presStyleLbl="revTx" presStyleIdx="0" presStyleCnt="1">
        <dgm:presLayoutVars>
          <dgm:chMax/>
          <dgm:chPref val="4"/>
          <dgm:bulletEnabled val="1"/>
        </dgm:presLayoutVars>
      </dgm:prSet>
      <dgm:spPr/>
      <dgm:t>
        <a:bodyPr/>
        <a:lstStyle/>
        <a:p>
          <a:endParaRPr lang="it-IT"/>
        </a:p>
      </dgm:t>
    </dgm:pt>
    <dgm:pt modelId="{CBC7B3CC-52C8-478E-9EDB-521E1034FD07}" type="pres">
      <dgm:prSet presAssocID="{4CC1C72D-FAEB-4E4A-A770-DEBD56EC4F70}" presName="childShape" presStyleCnt="0">
        <dgm:presLayoutVars>
          <dgm:chMax val="0"/>
          <dgm:chPref val="0"/>
        </dgm:presLayoutVars>
      </dgm:prSet>
      <dgm:spPr/>
    </dgm:pt>
  </dgm:ptLst>
  <dgm:cxnLst>
    <dgm:cxn modelId="{D0F2B4BB-1E5F-402B-856C-AADE2524B39E}" type="presOf" srcId="{4CC1C72D-FAEB-4E4A-A770-DEBD56EC4F70}" destId="{D3B3687A-029B-4B9E-A768-51742B3B318E}" srcOrd="0" destOrd="0" presId="urn:microsoft.com/office/officeart/2008/layout/SquareAccentList"/>
    <dgm:cxn modelId="{4E7279C9-7D89-4B78-9A67-8BEB919FFDD2}" srcId="{03CEE9D5-8004-4DC0-A475-3FC6F2F04938}" destId="{4CC1C72D-FAEB-4E4A-A770-DEBD56EC4F70}" srcOrd="0" destOrd="0" parTransId="{7CDBA97F-9E0D-42CF-ABF2-6C558E7D55BB}" sibTransId="{6FC16ED2-2882-4421-B49D-F8EB891847AF}"/>
    <dgm:cxn modelId="{244D758A-685B-4282-83F5-DA5F018CEF22}" type="presOf" srcId="{03CEE9D5-8004-4DC0-A475-3FC6F2F04938}" destId="{BE443D71-E9B1-4826-B945-B9AEF9E42B73}" srcOrd="0" destOrd="0" presId="urn:microsoft.com/office/officeart/2008/layout/SquareAccentList"/>
    <dgm:cxn modelId="{DFD88462-6443-43D7-B9BB-E1EECDD5B2E4}" type="presParOf" srcId="{BE443D71-E9B1-4826-B945-B9AEF9E42B73}" destId="{0CD5EA9B-7E35-41AA-818A-950033BC2FED}" srcOrd="0" destOrd="0" presId="urn:microsoft.com/office/officeart/2008/layout/SquareAccentList"/>
    <dgm:cxn modelId="{0731B9A2-579B-4654-8A6A-E2BDACB6188F}" type="presParOf" srcId="{0CD5EA9B-7E35-41AA-818A-950033BC2FED}" destId="{DBF4ABFD-033D-425D-B852-1E74A50CB8C5}" srcOrd="0" destOrd="0" presId="urn:microsoft.com/office/officeart/2008/layout/SquareAccentList"/>
    <dgm:cxn modelId="{D46AA863-599A-4F82-8A01-ECC23452D6BB}" type="presParOf" srcId="{DBF4ABFD-033D-425D-B852-1E74A50CB8C5}" destId="{083E03EB-8615-4699-A45B-B57E780F0332}" srcOrd="0" destOrd="0" presId="urn:microsoft.com/office/officeart/2008/layout/SquareAccentList"/>
    <dgm:cxn modelId="{2C6DC630-B71A-48AF-91B0-E4953279355D}" type="presParOf" srcId="{DBF4ABFD-033D-425D-B852-1E74A50CB8C5}" destId="{3B2C7311-6F60-41E3-801D-0A7CE5665F13}" srcOrd="1" destOrd="0" presId="urn:microsoft.com/office/officeart/2008/layout/SquareAccentList"/>
    <dgm:cxn modelId="{B78A1942-A2CC-4517-849B-E3EFA48113FB}" type="presParOf" srcId="{DBF4ABFD-033D-425D-B852-1E74A50CB8C5}" destId="{D3B3687A-029B-4B9E-A768-51742B3B318E}" srcOrd="2" destOrd="0" presId="urn:microsoft.com/office/officeart/2008/layout/SquareAccentList"/>
    <dgm:cxn modelId="{72C026F7-F35B-42C6-A267-8CD182C6B655}" type="presParOf" srcId="{0CD5EA9B-7E35-41AA-818A-950033BC2FED}" destId="{CBC7B3CC-52C8-478E-9EDB-521E1034FD07}"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CF1CB5-D42E-4059-B1D0-BE44D4B17212}" type="doc">
      <dgm:prSet loTypeId="urn:microsoft.com/office/officeart/2008/layout/SquareAccentList" loCatId="list" qsTypeId="urn:microsoft.com/office/officeart/2005/8/quickstyle/simple1" qsCatId="simple" csTypeId="urn:microsoft.com/office/officeart/2005/8/colors/colorful2" csCatId="colorful" phldr="1"/>
      <dgm:spPr/>
      <dgm:t>
        <a:bodyPr/>
        <a:lstStyle/>
        <a:p>
          <a:endParaRPr lang="it-IT"/>
        </a:p>
      </dgm:t>
    </dgm:pt>
    <dgm:pt modelId="{C50E0AF5-3031-4EDA-B175-798CC21362AE}">
      <dgm:prSet/>
      <dgm:spPr/>
      <dgm:t>
        <a:bodyPr/>
        <a:lstStyle/>
        <a:p>
          <a:pPr algn="just" rtl="0"/>
          <a:r>
            <a:rPr lang="it-IT" b="1" dirty="0" smtClean="0">
              <a:solidFill>
                <a:schemeClr val="accent2"/>
              </a:solidFill>
            </a:rPr>
            <a:t>finalizzati al sostegno mirato a programmi ambiziosi di carattere strategico sotto il profilo dell’impatto sul contesto regionale</a:t>
          </a:r>
          <a:endParaRPr lang="it-IT" b="1" dirty="0">
            <a:solidFill>
              <a:schemeClr val="accent2"/>
            </a:solidFill>
          </a:endParaRPr>
        </a:p>
      </dgm:t>
    </dgm:pt>
    <dgm:pt modelId="{191394A3-EA3D-474E-AC1A-408ED8186BFF}" type="parTrans" cxnId="{1E78D72B-08D3-46BA-B7A0-3EA14F1018E1}">
      <dgm:prSet/>
      <dgm:spPr/>
      <dgm:t>
        <a:bodyPr/>
        <a:lstStyle/>
        <a:p>
          <a:endParaRPr lang="it-IT"/>
        </a:p>
      </dgm:t>
    </dgm:pt>
    <dgm:pt modelId="{79FD2D2A-7A21-4EBB-9F8F-63792777EDD4}" type="sibTrans" cxnId="{1E78D72B-08D3-46BA-B7A0-3EA14F1018E1}">
      <dgm:prSet/>
      <dgm:spPr/>
      <dgm:t>
        <a:bodyPr/>
        <a:lstStyle/>
        <a:p>
          <a:endParaRPr lang="it-IT"/>
        </a:p>
      </dgm:t>
    </dgm:pt>
    <dgm:pt modelId="{1BC6DDBE-EEA3-419A-B9D7-094F9E8B0E6A}" type="pres">
      <dgm:prSet presAssocID="{FBCF1CB5-D42E-4059-B1D0-BE44D4B17212}" presName="layout" presStyleCnt="0">
        <dgm:presLayoutVars>
          <dgm:chMax/>
          <dgm:chPref/>
          <dgm:dir/>
          <dgm:resizeHandles/>
        </dgm:presLayoutVars>
      </dgm:prSet>
      <dgm:spPr/>
      <dgm:t>
        <a:bodyPr/>
        <a:lstStyle/>
        <a:p>
          <a:endParaRPr lang="it-IT"/>
        </a:p>
      </dgm:t>
    </dgm:pt>
    <dgm:pt modelId="{C811D93E-2A42-4EBC-9230-FD8F17C1C8AC}" type="pres">
      <dgm:prSet presAssocID="{C50E0AF5-3031-4EDA-B175-798CC21362AE}" presName="root" presStyleCnt="0">
        <dgm:presLayoutVars>
          <dgm:chMax/>
          <dgm:chPref/>
        </dgm:presLayoutVars>
      </dgm:prSet>
      <dgm:spPr/>
    </dgm:pt>
    <dgm:pt modelId="{C91C54B4-1758-4214-B440-5B8C6FE421E7}" type="pres">
      <dgm:prSet presAssocID="{C50E0AF5-3031-4EDA-B175-798CC21362AE}" presName="rootComposite" presStyleCnt="0">
        <dgm:presLayoutVars/>
      </dgm:prSet>
      <dgm:spPr/>
    </dgm:pt>
    <dgm:pt modelId="{5F1D0415-9388-4E4F-9160-2793C0F671EE}" type="pres">
      <dgm:prSet presAssocID="{C50E0AF5-3031-4EDA-B175-798CC21362AE}" presName="ParentAccent" presStyleLbl="alignNode1" presStyleIdx="0" presStyleCnt="1"/>
      <dgm:spPr/>
    </dgm:pt>
    <dgm:pt modelId="{49E0879E-6F98-4834-B869-D3EE0F5BDB55}" type="pres">
      <dgm:prSet presAssocID="{C50E0AF5-3031-4EDA-B175-798CC21362AE}" presName="ParentSmallAccent" presStyleLbl="fgAcc1" presStyleIdx="0" presStyleCnt="1"/>
      <dgm:spPr>
        <a:solidFill>
          <a:schemeClr val="accent2">
            <a:alpha val="90000"/>
          </a:schemeClr>
        </a:solidFill>
      </dgm:spPr>
    </dgm:pt>
    <dgm:pt modelId="{83966723-4AA0-486E-A4AA-943FAAF5ED21}" type="pres">
      <dgm:prSet presAssocID="{C50E0AF5-3031-4EDA-B175-798CC21362AE}" presName="Parent" presStyleLbl="revTx" presStyleIdx="0" presStyleCnt="1">
        <dgm:presLayoutVars>
          <dgm:chMax/>
          <dgm:chPref val="4"/>
          <dgm:bulletEnabled val="1"/>
        </dgm:presLayoutVars>
      </dgm:prSet>
      <dgm:spPr/>
      <dgm:t>
        <a:bodyPr/>
        <a:lstStyle/>
        <a:p>
          <a:endParaRPr lang="it-IT"/>
        </a:p>
      </dgm:t>
    </dgm:pt>
    <dgm:pt modelId="{2F992286-5A4C-4907-87E5-3A9EFB506D24}" type="pres">
      <dgm:prSet presAssocID="{C50E0AF5-3031-4EDA-B175-798CC21362AE}" presName="childShape" presStyleCnt="0">
        <dgm:presLayoutVars>
          <dgm:chMax val="0"/>
          <dgm:chPref val="0"/>
        </dgm:presLayoutVars>
      </dgm:prSet>
      <dgm:spPr/>
    </dgm:pt>
  </dgm:ptLst>
  <dgm:cxnLst>
    <dgm:cxn modelId="{E8302857-FE56-4B64-96EE-ECC682165CF9}" type="presOf" srcId="{C50E0AF5-3031-4EDA-B175-798CC21362AE}" destId="{83966723-4AA0-486E-A4AA-943FAAF5ED21}" srcOrd="0" destOrd="0" presId="urn:microsoft.com/office/officeart/2008/layout/SquareAccentList"/>
    <dgm:cxn modelId="{28FE7539-91FB-4F64-973B-55C58913B4FA}" type="presOf" srcId="{FBCF1CB5-D42E-4059-B1D0-BE44D4B17212}" destId="{1BC6DDBE-EEA3-419A-B9D7-094F9E8B0E6A}" srcOrd="0" destOrd="0" presId="urn:microsoft.com/office/officeart/2008/layout/SquareAccentList"/>
    <dgm:cxn modelId="{1E78D72B-08D3-46BA-B7A0-3EA14F1018E1}" srcId="{FBCF1CB5-D42E-4059-B1D0-BE44D4B17212}" destId="{C50E0AF5-3031-4EDA-B175-798CC21362AE}" srcOrd="0" destOrd="0" parTransId="{191394A3-EA3D-474E-AC1A-408ED8186BFF}" sibTransId="{79FD2D2A-7A21-4EBB-9F8F-63792777EDD4}"/>
    <dgm:cxn modelId="{0E69C7B9-641E-4BB3-90CA-77C5FC639873}" type="presParOf" srcId="{1BC6DDBE-EEA3-419A-B9D7-094F9E8B0E6A}" destId="{C811D93E-2A42-4EBC-9230-FD8F17C1C8AC}" srcOrd="0" destOrd="0" presId="urn:microsoft.com/office/officeart/2008/layout/SquareAccentList"/>
    <dgm:cxn modelId="{5A59EA01-8615-460E-AB90-6A6E949D7835}" type="presParOf" srcId="{C811D93E-2A42-4EBC-9230-FD8F17C1C8AC}" destId="{C91C54B4-1758-4214-B440-5B8C6FE421E7}" srcOrd="0" destOrd="0" presId="urn:microsoft.com/office/officeart/2008/layout/SquareAccentList"/>
    <dgm:cxn modelId="{C47958A8-0582-4971-946D-EE5946FF49CB}" type="presParOf" srcId="{C91C54B4-1758-4214-B440-5B8C6FE421E7}" destId="{5F1D0415-9388-4E4F-9160-2793C0F671EE}" srcOrd="0" destOrd="0" presId="urn:microsoft.com/office/officeart/2008/layout/SquareAccentList"/>
    <dgm:cxn modelId="{29F7BFAF-A4FF-4BBC-AD75-C20084DBFB8F}" type="presParOf" srcId="{C91C54B4-1758-4214-B440-5B8C6FE421E7}" destId="{49E0879E-6F98-4834-B869-D3EE0F5BDB55}" srcOrd="1" destOrd="0" presId="urn:microsoft.com/office/officeart/2008/layout/SquareAccentList"/>
    <dgm:cxn modelId="{7A710D19-B599-4058-938F-098D14B22C47}" type="presParOf" srcId="{C91C54B4-1758-4214-B440-5B8C6FE421E7}" destId="{83966723-4AA0-486E-A4AA-943FAAF5ED21}" srcOrd="2" destOrd="0" presId="urn:microsoft.com/office/officeart/2008/layout/SquareAccentList"/>
    <dgm:cxn modelId="{51D5FF14-C1FF-4609-8C3C-1B0A43AC6760}" type="presParOf" srcId="{C811D93E-2A42-4EBC-9230-FD8F17C1C8AC}" destId="{2F992286-5A4C-4907-87E5-3A9EFB506D24}" srcOrd="1" destOrd="0" presId="urn:microsoft.com/office/officeart/2008/layout/Square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AD528249-E8D3-4A79-A989-07E0CA58CDF0}" type="presOf" srcId="{DB8CAAE3-2297-43B6-A573-85B61E9001B2}" destId="{128F0A60-3FF4-4381-B2EE-759ED4374620}" srcOrd="2" destOrd="0" presId="urn:microsoft.com/office/officeart/2005/8/layout/gear1"/>
    <dgm:cxn modelId="{FD83EE2D-2E08-4D57-AB60-0D52416B62DA}" type="presOf" srcId="{DB8CAAE3-2297-43B6-A573-85B61E9001B2}" destId="{3115EADC-B8B2-4B58-B882-7BA79A4C3E8C}" srcOrd="1" destOrd="0" presId="urn:microsoft.com/office/officeart/2005/8/layout/gear1"/>
    <dgm:cxn modelId="{A5D56015-81C4-4CC3-88EC-DFD07919FF78}" type="presOf" srcId="{4E4C1904-5B45-41CD-B782-D4F6DF3319A5}" destId="{271AF710-52C6-4140-9C37-87300CDE1B1A}" srcOrd="0"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428BBA64-BCED-456A-B198-DF79176D43D0}" type="presOf" srcId="{83267C61-1508-43DC-B21B-6C4CC85B645F}" destId="{F2B40673-4C71-4A98-9339-977C54C5A9D5}" srcOrd="2" destOrd="0" presId="urn:microsoft.com/office/officeart/2005/8/layout/gear1"/>
    <dgm:cxn modelId="{C68A3C60-3732-4A31-A548-7779A63C9BBE}" type="presOf" srcId="{83267C61-1508-43DC-B21B-6C4CC85B645F}" destId="{A805CD41-67EA-4513-9E61-A8C3D66DFD07}" srcOrd="1"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0E68CC59-8FB4-4CF6-B89A-22C2A833C3CE}" type="presOf" srcId="{D388EEC3-03C3-47A8-890B-2496F9CBA67B}" destId="{9C58820E-B88E-42EC-B94E-53580DE862F7}" srcOrd="0" destOrd="0" presId="urn:microsoft.com/office/officeart/2005/8/layout/gear1"/>
    <dgm:cxn modelId="{08A842F8-F20E-4B86-954D-A95465B03CDA}" type="presOf" srcId="{DD2A2349-D5E1-4B0B-BC4D-12DFD2A1F555}" destId="{04CEFBD9-3179-4291-917F-D814B58269B2}" srcOrd="0" destOrd="0" presId="urn:microsoft.com/office/officeart/2005/8/layout/gear1"/>
    <dgm:cxn modelId="{E89BB480-FA56-4B85-B9E0-0B6FDBFE53F1}" type="presOf" srcId="{DB8CAAE3-2297-43B6-A573-85B61E9001B2}" destId="{2EE2CEB5-124D-44F5-9096-E7ECAF2F2101}" srcOrd="0" destOrd="0" presId="urn:microsoft.com/office/officeart/2005/8/layout/gear1"/>
    <dgm:cxn modelId="{86E92E8F-1D7C-4BE8-B434-99F56A133CB4}" type="presOf" srcId="{83267C61-1508-43DC-B21B-6C4CC85B645F}" destId="{48AC5F59-43C7-463B-9C6A-CEA2081E1C1C}" srcOrd="0" destOrd="0" presId="urn:microsoft.com/office/officeart/2005/8/layout/gear1"/>
    <dgm:cxn modelId="{FCAE9200-4D83-4745-AFC6-A6E0537225B3}" type="presParOf" srcId="{04CEFBD9-3179-4291-917F-D814B58269B2}" destId="{2EE2CEB5-124D-44F5-9096-E7ECAF2F2101}" srcOrd="0" destOrd="0" presId="urn:microsoft.com/office/officeart/2005/8/layout/gear1"/>
    <dgm:cxn modelId="{9D88BDDF-E300-4D15-8C4A-C5CAC38EBD95}" type="presParOf" srcId="{04CEFBD9-3179-4291-917F-D814B58269B2}" destId="{3115EADC-B8B2-4B58-B882-7BA79A4C3E8C}" srcOrd="1" destOrd="0" presId="urn:microsoft.com/office/officeart/2005/8/layout/gear1"/>
    <dgm:cxn modelId="{48CF7A1F-BAD8-4CEF-BA78-D44E0A4D9199}" type="presParOf" srcId="{04CEFBD9-3179-4291-917F-D814B58269B2}" destId="{128F0A60-3FF4-4381-B2EE-759ED4374620}" srcOrd="2" destOrd="0" presId="urn:microsoft.com/office/officeart/2005/8/layout/gear1"/>
    <dgm:cxn modelId="{9AB9E3C0-9BB4-4883-83FF-7A8E8F743363}" type="presParOf" srcId="{04CEFBD9-3179-4291-917F-D814B58269B2}" destId="{48AC5F59-43C7-463B-9C6A-CEA2081E1C1C}" srcOrd="3" destOrd="0" presId="urn:microsoft.com/office/officeart/2005/8/layout/gear1"/>
    <dgm:cxn modelId="{0080C4FB-44AF-4F7E-BF36-60136038074C}" type="presParOf" srcId="{04CEFBD9-3179-4291-917F-D814B58269B2}" destId="{A805CD41-67EA-4513-9E61-A8C3D66DFD07}" srcOrd="4" destOrd="0" presId="urn:microsoft.com/office/officeart/2005/8/layout/gear1"/>
    <dgm:cxn modelId="{453B02CC-BB70-4A02-9800-48B30E4E10E9}" type="presParOf" srcId="{04CEFBD9-3179-4291-917F-D814B58269B2}" destId="{F2B40673-4C71-4A98-9339-977C54C5A9D5}" srcOrd="5" destOrd="0" presId="urn:microsoft.com/office/officeart/2005/8/layout/gear1"/>
    <dgm:cxn modelId="{FC6A6DE0-292C-4578-ADC0-48D31FAA199F}" type="presParOf" srcId="{04CEFBD9-3179-4291-917F-D814B58269B2}" destId="{9C58820E-B88E-42EC-B94E-53580DE862F7}" srcOrd="6" destOrd="0" presId="urn:microsoft.com/office/officeart/2005/8/layout/gear1"/>
    <dgm:cxn modelId="{0F3D3D1B-C31F-4052-ACD7-15D93A9F98BB}"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003A700F-F98B-4245-AF7C-615210BCA61D}" type="presOf" srcId="{83267C61-1508-43DC-B21B-6C4CC85B645F}" destId="{F2B40673-4C71-4A98-9339-977C54C5A9D5}" srcOrd="2"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A52A1400-6696-4571-9BDB-C923BC112947}" type="presOf" srcId="{4E4C1904-5B45-41CD-B782-D4F6DF3319A5}" destId="{271AF710-52C6-4140-9C37-87300CDE1B1A}" srcOrd="0" destOrd="0" presId="urn:microsoft.com/office/officeart/2005/8/layout/gear1"/>
    <dgm:cxn modelId="{451ECC45-82F5-461D-BE89-22D54D9C1CE6}" type="presOf" srcId="{DB8CAAE3-2297-43B6-A573-85B61E9001B2}" destId="{3115EADC-B8B2-4B58-B882-7BA79A4C3E8C}" srcOrd="1" destOrd="0" presId="urn:microsoft.com/office/officeart/2005/8/layout/gear1"/>
    <dgm:cxn modelId="{57FDF414-C1D3-402C-BE6F-6491793D2F47}" type="presOf" srcId="{83267C61-1508-43DC-B21B-6C4CC85B645F}" destId="{A805CD41-67EA-4513-9E61-A8C3D66DFD07}" srcOrd="1" destOrd="0" presId="urn:microsoft.com/office/officeart/2005/8/layout/gear1"/>
    <dgm:cxn modelId="{4ABE1119-B57C-4959-95E4-6587EC776E08}" type="presOf" srcId="{D388EEC3-03C3-47A8-890B-2496F9CBA67B}" destId="{9C58820E-B88E-42EC-B94E-53580DE862F7}" srcOrd="0"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531ACC9C-C5F6-431D-80B5-C66F04D9FC4B}" type="presOf" srcId="{DB8CAAE3-2297-43B6-A573-85B61E9001B2}" destId="{2EE2CEB5-124D-44F5-9096-E7ECAF2F2101}" srcOrd="0" destOrd="0" presId="urn:microsoft.com/office/officeart/2005/8/layout/gear1"/>
    <dgm:cxn modelId="{8CC5D4AF-C7AA-4CC9-81E6-52402B434459}" type="presOf" srcId="{83267C61-1508-43DC-B21B-6C4CC85B645F}" destId="{48AC5F59-43C7-463B-9C6A-CEA2081E1C1C}" srcOrd="0" destOrd="0" presId="urn:microsoft.com/office/officeart/2005/8/layout/gear1"/>
    <dgm:cxn modelId="{CF539957-57B9-43C0-8854-455513EF6FF1}" type="presOf" srcId="{DB8CAAE3-2297-43B6-A573-85B61E9001B2}" destId="{128F0A60-3FF4-4381-B2EE-759ED4374620}" srcOrd="2" destOrd="0" presId="urn:microsoft.com/office/officeart/2005/8/layout/gear1"/>
    <dgm:cxn modelId="{2B01AB54-5900-430D-BE82-7D629D8FBDFD}" type="presOf" srcId="{DD2A2349-D5E1-4B0B-BC4D-12DFD2A1F555}" destId="{04CEFBD9-3179-4291-917F-D814B58269B2}" srcOrd="0" destOrd="0" presId="urn:microsoft.com/office/officeart/2005/8/layout/gear1"/>
    <dgm:cxn modelId="{3DEDD501-1DF9-4359-B2AB-16EF421AB2E4}" type="presParOf" srcId="{04CEFBD9-3179-4291-917F-D814B58269B2}" destId="{2EE2CEB5-124D-44F5-9096-E7ECAF2F2101}" srcOrd="0" destOrd="0" presId="urn:microsoft.com/office/officeart/2005/8/layout/gear1"/>
    <dgm:cxn modelId="{E142D03A-F155-4A1D-A78F-1028B206B063}" type="presParOf" srcId="{04CEFBD9-3179-4291-917F-D814B58269B2}" destId="{3115EADC-B8B2-4B58-B882-7BA79A4C3E8C}" srcOrd="1" destOrd="0" presId="urn:microsoft.com/office/officeart/2005/8/layout/gear1"/>
    <dgm:cxn modelId="{028E91DE-403D-4AA6-AB16-9121E343801F}" type="presParOf" srcId="{04CEFBD9-3179-4291-917F-D814B58269B2}" destId="{128F0A60-3FF4-4381-B2EE-759ED4374620}" srcOrd="2" destOrd="0" presId="urn:microsoft.com/office/officeart/2005/8/layout/gear1"/>
    <dgm:cxn modelId="{D438FAB4-0207-43CA-A876-F48E0D31E6AF}" type="presParOf" srcId="{04CEFBD9-3179-4291-917F-D814B58269B2}" destId="{48AC5F59-43C7-463B-9C6A-CEA2081E1C1C}" srcOrd="3" destOrd="0" presId="urn:microsoft.com/office/officeart/2005/8/layout/gear1"/>
    <dgm:cxn modelId="{EF224C33-2430-42DC-B672-12B83E8EEE35}" type="presParOf" srcId="{04CEFBD9-3179-4291-917F-D814B58269B2}" destId="{A805CD41-67EA-4513-9E61-A8C3D66DFD07}" srcOrd="4" destOrd="0" presId="urn:microsoft.com/office/officeart/2005/8/layout/gear1"/>
    <dgm:cxn modelId="{F74DCA5F-D4D5-4B4F-B50D-99E27DA58816}" type="presParOf" srcId="{04CEFBD9-3179-4291-917F-D814B58269B2}" destId="{F2B40673-4C71-4A98-9339-977C54C5A9D5}" srcOrd="5" destOrd="0" presId="urn:microsoft.com/office/officeart/2005/8/layout/gear1"/>
    <dgm:cxn modelId="{19206E0B-84C4-4156-89C5-B095B1A8A9EB}" type="presParOf" srcId="{04CEFBD9-3179-4291-917F-D814B58269B2}" destId="{9C58820E-B88E-42EC-B94E-53580DE862F7}" srcOrd="6" destOrd="0" presId="urn:microsoft.com/office/officeart/2005/8/layout/gear1"/>
    <dgm:cxn modelId="{1B92C8B9-E919-48AD-B8A3-60CDDD98A415}"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3ACFB1-B77F-4015-9BED-EC30BF08F77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E46B0764-5BD0-4874-96A3-55F283CF28ED}">
      <dgm:prSet/>
      <dgm:spPr>
        <a:solidFill>
          <a:srgbClr val="FFC000"/>
        </a:solidFill>
      </dgm:spPr>
      <dgm:t>
        <a:bodyPr/>
        <a:lstStyle/>
        <a:p>
          <a:pPr rtl="0"/>
          <a:r>
            <a:rPr lang="it-IT" dirty="0" smtClean="0"/>
            <a:t>Verso il PO FESR 2014-2020</a:t>
          </a:r>
          <a:endParaRPr lang="it-IT" dirty="0"/>
        </a:p>
      </dgm:t>
    </dgm:pt>
    <dgm:pt modelId="{B88FFC91-1F6F-4375-8676-72BE85B74A9B}" type="parTrans" cxnId="{EB38DD7B-3F2C-41A1-87E8-22B0F5F058E1}">
      <dgm:prSet/>
      <dgm:spPr/>
      <dgm:t>
        <a:bodyPr/>
        <a:lstStyle/>
        <a:p>
          <a:endParaRPr lang="it-IT"/>
        </a:p>
      </dgm:t>
    </dgm:pt>
    <dgm:pt modelId="{0F6C585C-BEAF-403B-BAC3-5E6D53278BED}" type="sibTrans" cxnId="{EB38DD7B-3F2C-41A1-87E8-22B0F5F058E1}">
      <dgm:prSet/>
      <dgm:spPr/>
      <dgm:t>
        <a:bodyPr/>
        <a:lstStyle/>
        <a:p>
          <a:endParaRPr lang="it-IT"/>
        </a:p>
      </dgm:t>
    </dgm:pt>
    <dgm:pt modelId="{42458090-426A-4F00-AD2D-8E2703041A28}" type="pres">
      <dgm:prSet presAssocID="{E63ACFB1-B77F-4015-9BED-EC30BF08F771}" presName="Name0" presStyleCnt="0">
        <dgm:presLayoutVars>
          <dgm:dir/>
          <dgm:resizeHandles val="exact"/>
        </dgm:presLayoutVars>
      </dgm:prSet>
      <dgm:spPr/>
      <dgm:t>
        <a:bodyPr/>
        <a:lstStyle/>
        <a:p>
          <a:endParaRPr lang="it-IT"/>
        </a:p>
      </dgm:t>
    </dgm:pt>
    <dgm:pt modelId="{FB318694-7D13-4394-9999-743EFAEC9488}" type="pres">
      <dgm:prSet presAssocID="{E46B0764-5BD0-4874-96A3-55F283CF28ED}" presName="parTxOnly" presStyleLbl="node1" presStyleIdx="0" presStyleCnt="1" custAng="0" custScaleX="41573" custLinFactNeighborX="18726">
        <dgm:presLayoutVars>
          <dgm:bulletEnabled val="1"/>
        </dgm:presLayoutVars>
      </dgm:prSet>
      <dgm:spPr/>
      <dgm:t>
        <a:bodyPr/>
        <a:lstStyle/>
        <a:p>
          <a:endParaRPr lang="it-IT"/>
        </a:p>
      </dgm:t>
    </dgm:pt>
  </dgm:ptLst>
  <dgm:cxnLst>
    <dgm:cxn modelId="{D149D735-AB53-42B7-9C83-364028FA56C6}" type="presOf" srcId="{E63ACFB1-B77F-4015-9BED-EC30BF08F771}" destId="{42458090-426A-4F00-AD2D-8E2703041A28}" srcOrd="0" destOrd="0" presId="urn:microsoft.com/office/officeart/2005/8/layout/hChevron3"/>
    <dgm:cxn modelId="{EB38DD7B-3F2C-41A1-87E8-22B0F5F058E1}" srcId="{E63ACFB1-B77F-4015-9BED-EC30BF08F771}" destId="{E46B0764-5BD0-4874-96A3-55F283CF28ED}" srcOrd="0" destOrd="0" parTransId="{B88FFC91-1F6F-4375-8676-72BE85B74A9B}" sibTransId="{0F6C585C-BEAF-403B-BAC3-5E6D53278BED}"/>
    <dgm:cxn modelId="{C33FAC9E-3279-4A9A-8CE7-4BF4BE79ACD6}" type="presOf" srcId="{E46B0764-5BD0-4874-96A3-55F283CF28ED}" destId="{FB318694-7D13-4394-9999-743EFAEC9488}" srcOrd="0" destOrd="0" presId="urn:microsoft.com/office/officeart/2005/8/layout/hChevron3"/>
    <dgm:cxn modelId="{43D4DDBC-BF78-4C9C-8876-FC0C007D55C2}" type="presParOf" srcId="{42458090-426A-4F00-AD2D-8E2703041A28}" destId="{FB318694-7D13-4394-9999-743EFAEC9488}"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E646E03-12A4-49CF-87FA-83F02809DA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F18DF4-A7CB-4C68-84EF-BE7E4F9667D2}">
      <dgm:prSet custT="1"/>
      <dgm:spPr/>
      <dgm:t>
        <a:bodyPr/>
        <a:lstStyle/>
        <a:p>
          <a:pPr algn="ctr" rtl="0"/>
          <a:r>
            <a:rPr lang="it-IT" sz="1100" dirty="0" smtClean="0"/>
            <a:t>Mission Oriented </a:t>
          </a:r>
          <a:endParaRPr lang="it-IT" sz="1100" dirty="0"/>
        </a:p>
      </dgm:t>
    </dgm:pt>
    <dgm:pt modelId="{1A9E2F38-4905-4E72-9BAD-FC02BBD1C89D}" type="parTrans" cxnId="{3EB93381-CFDF-412D-BD0E-28EC38363155}">
      <dgm:prSet/>
      <dgm:spPr/>
      <dgm:t>
        <a:bodyPr/>
        <a:lstStyle/>
        <a:p>
          <a:endParaRPr lang="it-IT"/>
        </a:p>
      </dgm:t>
    </dgm:pt>
    <dgm:pt modelId="{53E7F729-0A4D-416F-AF8A-594714C3CE2E}" type="sibTrans" cxnId="{3EB93381-CFDF-412D-BD0E-28EC38363155}">
      <dgm:prSet/>
      <dgm:spPr/>
      <dgm:t>
        <a:bodyPr/>
        <a:lstStyle/>
        <a:p>
          <a:endParaRPr lang="it-IT"/>
        </a:p>
      </dgm:t>
    </dgm:pt>
    <dgm:pt modelId="{32EF67BB-7DDF-4EDE-983A-3F879EF25BB8}" type="pres">
      <dgm:prSet presAssocID="{AE646E03-12A4-49CF-87FA-83F02809DAAE}" presName="linear" presStyleCnt="0">
        <dgm:presLayoutVars>
          <dgm:animLvl val="lvl"/>
          <dgm:resizeHandles val="exact"/>
        </dgm:presLayoutVars>
      </dgm:prSet>
      <dgm:spPr/>
      <dgm:t>
        <a:bodyPr/>
        <a:lstStyle/>
        <a:p>
          <a:endParaRPr lang="it-IT"/>
        </a:p>
      </dgm:t>
    </dgm:pt>
    <dgm:pt modelId="{49145999-397C-4B26-80C5-A6DCCF277918}" type="pres">
      <dgm:prSet presAssocID="{83F18DF4-A7CB-4C68-84EF-BE7E4F9667D2}" presName="parentText" presStyleLbl="node1" presStyleIdx="0" presStyleCnt="1" custScaleY="19615" custLinFactNeighborX="-2180" custLinFactNeighborY="12174">
        <dgm:presLayoutVars>
          <dgm:chMax val="0"/>
          <dgm:bulletEnabled val="1"/>
        </dgm:presLayoutVars>
      </dgm:prSet>
      <dgm:spPr/>
      <dgm:t>
        <a:bodyPr/>
        <a:lstStyle/>
        <a:p>
          <a:endParaRPr lang="it-IT"/>
        </a:p>
      </dgm:t>
    </dgm:pt>
  </dgm:ptLst>
  <dgm:cxnLst>
    <dgm:cxn modelId="{8B258280-A0C8-4237-A6C9-795A008CB88B}" type="presOf" srcId="{AE646E03-12A4-49CF-87FA-83F02809DAAE}" destId="{32EF67BB-7DDF-4EDE-983A-3F879EF25BB8}" srcOrd="0" destOrd="0" presId="urn:microsoft.com/office/officeart/2005/8/layout/vList2"/>
    <dgm:cxn modelId="{2FF6CCEB-90D8-4235-A8F3-03B7AE2C32FC}" type="presOf" srcId="{83F18DF4-A7CB-4C68-84EF-BE7E4F9667D2}" destId="{49145999-397C-4B26-80C5-A6DCCF277918}" srcOrd="0" destOrd="0" presId="urn:microsoft.com/office/officeart/2005/8/layout/vList2"/>
    <dgm:cxn modelId="{3EB93381-CFDF-412D-BD0E-28EC38363155}" srcId="{AE646E03-12A4-49CF-87FA-83F02809DAAE}" destId="{83F18DF4-A7CB-4C68-84EF-BE7E4F9667D2}" srcOrd="0" destOrd="0" parTransId="{1A9E2F38-4905-4E72-9BAD-FC02BBD1C89D}" sibTransId="{53E7F729-0A4D-416F-AF8A-594714C3CE2E}"/>
    <dgm:cxn modelId="{76ABD5CD-01E7-4F7C-8CEC-73E90B5C4768}" type="presParOf" srcId="{32EF67BB-7DDF-4EDE-983A-3F879EF25BB8}" destId="{49145999-397C-4B26-80C5-A6DCCF27791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E646E03-12A4-49CF-87FA-83F02809DA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F18DF4-A7CB-4C68-84EF-BE7E4F9667D2}">
      <dgm:prSet custT="1"/>
      <dgm:spPr/>
      <dgm:t>
        <a:bodyPr/>
        <a:lstStyle/>
        <a:p>
          <a:pPr algn="ctr" rtl="0"/>
          <a:r>
            <a:rPr lang="it-IT" sz="1100" dirty="0" smtClean="0"/>
            <a:t>Diffusion  Oriented </a:t>
          </a:r>
          <a:endParaRPr lang="it-IT" sz="1100" dirty="0"/>
        </a:p>
      </dgm:t>
    </dgm:pt>
    <dgm:pt modelId="{1A9E2F38-4905-4E72-9BAD-FC02BBD1C89D}" type="parTrans" cxnId="{3EB93381-CFDF-412D-BD0E-28EC38363155}">
      <dgm:prSet/>
      <dgm:spPr/>
      <dgm:t>
        <a:bodyPr/>
        <a:lstStyle/>
        <a:p>
          <a:endParaRPr lang="it-IT"/>
        </a:p>
      </dgm:t>
    </dgm:pt>
    <dgm:pt modelId="{53E7F729-0A4D-416F-AF8A-594714C3CE2E}" type="sibTrans" cxnId="{3EB93381-CFDF-412D-BD0E-28EC38363155}">
      <dgm:prSet/>
      <dgm:spPr/>
      <dgm:t>
        <a:bodyPr/>
        <a:lstStyle/>
        <a:p>
          <a:endParaRPr lang="it-IT"/>
        </a:p>
      </dgm:t>
    </dgm:pt>
    <dgm:pt modelId="{32EF67BB-7DDF-4EDE-983A-3F879EF25BB8}" type="pres">
      <dgm:prSet presAssocID="{AE646E03-12A4-49CF-87FA-83F02809DAAE}" presName="linear" presStyleCnt="0">
        <dgm:presLayoutVars>
          <dgm:animLvl val="lvl"/>
          <dgm:resizeHandles val="exact"/>
        </dgm:presLayoutVars>
      </dgm:prSet>
      <dgm:spPr/>
      <dgm:t>
        <a:bodyPr/>
        <a:lstStyle/>
        <a:p>
          <a:endParaRPr lang="it-IT"/>
        </a:p>
      </dgm:t>
    </dgm:pt>
    <dgm:pt modelId="{49145999-397C-4B26-80C5-A6DCCF277918}" type="pres">
      <dgm:prSet presAssocID="{83F18DF4-A7CB-4C68-84EF-BE7E4F9667D2}" presName="parentText" presStyleLbl="node1" presStyleIdx="0" presStyleCnt="1" custScaleY="19615">
        <dgm:presLayoutVars>
          <dgm:chMax val="0"/>
          <dgm:bulletEnabled val="1"/>
        </dgm:presLayoutVars>
      </dgm:prSet>
      <dgm:spPr/>
      <dgm:t>
        <a:bodyPr/>
        <a:lstStyle/>
        <a:p>
          <a:endParaRPr lang="it-IT"/>
        </a:p>
      </dgm:t>
    </dgm:pt>
  </dgm:ptLst>
  <dgm:cxnLst>
    <dgm:cxn modelId="{3EB93381-CFDF-412D-BD0E-28EC38363155}" srcId="{AE646E03-12A4-49CF-87FA-83F02809DAAE}" destId="{83F18DF4-A7CB-4C68-84EF-BE7E4F9667D2}" srcOrd="0" destOrd="0" parTransId="{1A9E2F38-4905-4E72-9BAD-FC02BBD1C89D}" sibTransId="{53E7F729-0A4D-416F-AF8A-594714C3CE2E}"/>
    <dgm:cxn modelId="{19FD2FC2-6578-417C-96E4-233FDEE33EC1}" type="presOf" srcId="{AE646E03-12A4-49CF-87FA-83F02809DAAE}" destId="{32EF67BB-7DDF-4EDE-983A-3F879EF25BB8}" srcOrd="0" destOrd="0" presId="urn:microsoft.com/office/officeart/2005/8/layout/vList2"/>
    <dgm:cxn modelId="{6EE4049E-AE0A-44EB-A4FB-396EFC2F11C5}" type="presOf" srcId="{83F18DF4-A7CB-4C68-84EF-BE7E4F9667D2}" destId="{49145999-397C-4B26-80C5-A6DCCF277918}" srcOrd="0" destOrd="0" presId="urn:microsoft.com/office/officeart/2005/8/layout/vList2"/>
    <dgm:cxn modelId="{7DAF3117-A30D-4987-BF42-DD66F9C3115B}" type="presParOf" srcId="{32EF67BB-7DDF-4EDE-983A-3F879EF25BB8}" destId="{49145999-397C-4B26-80C5-A6DCCF277918}"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9FD4E34-C18B-4E55-8F13-FC6F8AE582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CEA299AD-D349-496E-B78D-D831922BCD2A}">
      <dgm:prSet/>
      <dgm:spPr/>
      <dgm:t>
        <a:bodyPr/>
        <a:lstStyle/>
        <a:p>
          <a:pPr rtl="0"/>
          <a:r>
            <a:rPr lang="it-IT" dirty="0" smtClean="0"/>
            <a:t>Rafforzamento competenze scientifiche e produttive legate alle KETs </a:t>
          </a:r>
          <a:endParaRPr lang="it-IT" dirty="0"/>
        </a:p>
      </dgm:t>
    </dgm:pt>
    <dgm:pt modelId="{72D864ED-69E8-4DFB-A5A3-B6CA65F6F973}" type="parTrans" cxnId="{98EC2005-1324-4336-9361-1A1643668FC3}">
      <dgm:prSet/>
      <dgm:spPr/>
      <dgm:t>
        <a:bodyPr/>
        <a:lstStyle/>
        <a:p>
          <a:endParaRPr lang="it-IT"/>
        </a:p>
      </dgm:t>
    </dgm:pt>
    <dgm:pt modelId="{79CCDDF6-46B0-4D22-A120-BE39E4E04BB0}" type="sibTrans" cxnId="{98EC2005-1324-4336-9361-1A1643668FC3}">
      <dgm:prSet/>
      <dgm:spPr/>
      <dgm:t>
        <a:bodyPr/>
        <a:lstStyle/>
        <a:p>
          <a:endParaRPr lang="it-IT"/>
        </a:p>
      </dgm:t>
    </dgm:pt>
    <dgm:pt modelId="{BABB195B-5594-48DA-90AD-E0F073F4596F}" type="pres">
      <dgm:prSet presAssocID="{39FD4E34-C18B-4E55-8F13-FC6F8AE5828C}" presName="linear" presStyleCnt="0">
        <dgm:presLayoutVars>
          <dgm:animLvl val="lvl"/>
          <dgm:resizeHandles val="exact"/>
        </dgm:presLayoutVars>
      </dgm:prSet>
      <dgm:spPr/>
      <dgm:t>
        <a:bodyPr/>
        <a:lstStyle/>
        <a:p>
          <a:endParaRPr lang="it-IT"/>
        </a:p>
      </dgm:t>
    </dgm:pt>
    <dgm:pt modelId="{677FC795-A476-4946-BE97-EF1BF71309EC}" type="pres">
      <dgm:prSet presAssocID="{CEA299AD-D349-496E-B78D-D831922BCD2A}" presName="parentText" presStyleLbl="node1" presStyleIdx="0" presStyleCnt="1">
        <dgm:presLayoutVars>
          <dgm:chMax val="0"/>
          <dgm:bulletEnabled val="1"/>
        </dgm:presLayoutVars>
      </dgm:prSet>
      <dgm:spPr/>
      <dgm:t>
        <a:bodyPr/>
        <a:lstStyle/>
        <a:p>
          <a:endParaRPr lang="it-IT"/>
        </a:p>
      </dgm:t>
    </dgm:pt>
  </dgm:ptLst>
  <dgm:cxnLst>
    <dgm:cxn modelId="{98EC2005-1324-4336-9361-1A1643668FC3}" srcId="{39FD4E34-C18B-4E55-8F13-FC6F8AE5828C}" destId="{CEA299AD-D349-496E-B78D-D831922BCD2A}" srcOrd="0" destOrd="0" parTransId="{72D864ED-69E8-4DFB-A5A3-B6CA65F6F973}" sibTransId="{79CCDDF6-46B0-4D22-A120-BE39E4E04BB0}"/>
    <dgm:cxn modelId="{CCF0E302-6E1F-47F7-9C48-8AC665314343}" type="presOf" srcId="{CEA299AD-D349-496E-B78D-D831922BCD2A}" destId="{677FC795-A476-4946-BE97-EF1BF71309EC}" srcOrd="0" destOrd="0" presId="urn:microsoft.com/office/officeart/2005/8/layout/vList2"/>
    <dgm:cxn modelId="{EDB0BE2A-9071-4FE4-90D7-6DB2624EAF01}" type="presOf" srcId="{39FD4E34-C18B-4E55-8F13-FC6F8AE5828C}" destId="{BABB195B-5594-48DA-90AD-E0F073F4596F}" srcOrd="0" destOrd="0" presId="urn:microsoft.com/office/officeart/2005/8/layout/vList2"/>
    <dgm:cxn modelId="{FAE33209-306C-4E32-9A29-260CFCF2420B}" type="presParOf" srcId="{BABB195B-5594-48DA-90AD-E0F073F4596F}" destId="{677FC795-A476-4946-BE97-EF1BF71309EC}"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2A952B-8B1F-4A81-95B2-FE6D0C9376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131F6F2-53E2-47D7-B836-76B41ADD98CC}">
      <dgm:prSet/>
      <dgm:spPr/>
      <dgm:t>
        <a:bodyPr/>
        <a:lstStyle/>
        <a:p>
          <a:pPr rtl="0"/>
          <a:r>
            <a:rPr lang="it-IT" dirty="0" smtClean="0"/>
            <a:t>Applicazioni delle KET s ai settori esistenti con maggiori potenzialità di sviluppo competitivo</a:t>
          </a:r>
          <a:endParaRPr lang="it-IT" dirty="0"/>
        </a:p>
      </dgm:t>
    </dgm:pt>
    <dgm:pt modelId="{CFE3FBC7-C9FB-4FB5-909B-C511C68BEA7F}" type="parTrans" cxnId="{4DD85B7B-C9AF-4EF5-9890-671A5EED9641}">
      <dgm:prSet/>
      <dgm:spPr/>
      <dgm:t>
        <a:bodyPr/>
        <a:lstStyle/>
        <a:p>
          <a:endParaRPr lang="it-IT"/>
        </a:p>
      </dgm:t>
    </dgm:pt>
    <dgm:pt modelId="{DCE95833-DB23-4095-9F3E-6CA8E4A63CD9}" type="sibTrans" cxnId="{4DD85B7B-C9AF-4EF5-9890-671A5EED9641}">
      <dgm:prSet/>
      <dgm:spPr/>
      <dgm:t>
        <a:bodyPr/>
        <a:lstStyle/>
        <a:p>
          <a:endParaRPr lang="it-IT"/>
        </a:p>
      </dgm:t>
    </dgm:pt>
    <dgm:pt modelId="{FFA70382-B56C-4782-9AC6-2589FCC02597}" type="pres">
      <dgm:prSet presAssocID="{FF2A952B-8B1F-4A81-95B2-FE6D0C93768D}" presName="linear" presStyleCnt="0">
        <dgm:presLayoutVars>
          <dgm:animLvl val="lvl"/>
          <dgm:resizeHandles val="exact"/>
        </dgm:presLayoutVars>
      </dgm:prSet>
      <dgm:spPr/>
      <dgm:t>
        <a:bodyPr/>
        <a:lstStyle/>
        <a:p>
          <a:endParaRPr lang="it-IT"/>
        </a:p>
      </dgm:t>
    </dgm:pt>
    <dgm:pt modelId="{5C7320C9-9B3C-43B0-ABDA-0630C0911D53}" type="pres">
      <dgm:prSet presAssocID="{5131F6F2-53E2-47D7-B836-76B41ADD98CC}" presName="parentText" presStyleLbl="node1" presStyleIdx="0" presStyleCnt="1" custLinFactNeighborY="-16468">
        <dgm:presLayoutVars>
          <dgm:chMax val="0"/>
          <dgm:bulletEnabled val="1"/>
        </dgm:presLayoutVars>
      </dgm:prSet>
      <dgm:spPr/>
      <dgm:t>
        <a:bodyPr/>
        <a:lstStyle/>
        <a:p>
          <a:endParaRPr lang="it-IT"/>
        </a:p>
      </dgm:t>
    </dgm:pt>
  </dgm:ptLst>
  <dgm:cxnLst>
    <dgm:cxn modelId="{B8609F8F-4D1F-47D4-84CD-44A787C1BF31}" type="presOf" srcId="{FF2A952B-8B1F-4A81-95B2-FE6D0C93768D}" destId="{FFA70382-B56C-4782-9AC6-2589FCC02597}" srcOrd="0" destOrd="0" presId="urn:microsoft.com/office/officeart/2005/8/layout/vList2"/>
    <dgm:cxn modelId="{4DD85B7B-C9AF-4EF5-9890-671A5EED9641}" srcId="{FF2A952B-8B1F-4A81-95B2-FE6D0C93768D}" destId="{5131F6F2-53E2-47D7-B836-76B41ADD98CC}" srcOrd="0" destOrd="0" parTransId="{CFE3FBC7-C9FB-4FB5-909B-C511C68BEA7F}" sibTransId="{DCE95833-DB23-4095-9F3E-6CA8E4A63CD9}"/>
    <dgm:cxn modelId="{0474A814-D5AA-4CAD-8806-0051C4FEE5ED}" type="presOf" srcId="{5131F6F2-53E2-47D7-B836-76B41ADD98CC}" destId="{5C7320C9-9B3C-43B0-ABDA-0630C0911D53}" srcOrd="0" destOrd="0" presId="urn:microsoft.com/office/officeart/2005/8/layout/vList2"/>
    <dgm:cxn modelId="{90134466-70F5-4DC0-B6EC-8CCB1682C3DD}" type="presParOf" srcId="{FFA70382-B56C-4782-9AC6-2589FCC02597}" destId="{5C7320C9-9B3C-43B0-ABDA-0630C0911D53}"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D015C25-D274-4DD4-A8E3-370FD1A567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4B8DF9EC-513C-4242-9EF7-06AC94FD0C25}">
      <dgm:prSet/>
      <dgm:spPr/>
      <dgm:t>
        <a:bodyPr/>
        <a:lstStyle/>
        <a:p>
          <a:pPr rtl="0"/>
          <a:r>
            <a:rPr lang="it-IT" dirty="0" smtClean="0"/>
            <a:t>Creazione di un nuovo tessuto produttivo innovation based</a:t>
          </a:r>
          <a:endParaRPr lang="it-IT" dirty="0"/>
        </a:p>
      </dgm:t>
    </dgm:pt>
    <dgm:pt modelId="{D983F1C9-8BC8-4602-A3F2-93DDE7DAAB0D}" type="parTrans" cxnId="{475FE5F3-6E68-4A02-B4FD-AE07C5326B6F}">
      <dgm:prSet/>
      <dgm:spPr/>
      <dgm:t>
        <a:bodyPr/>
        <a:lstStyle/>
        <a:p>
          <a:endParaRPr lang="it-IT"/>
        </a:p>
      </dgm:t>
    </dgm:pt>
    <dgm:pt modelId="{2EB66F02-20B0-4768-B7F1-3FF5151FA168}" type="sibTrans" cxnId="{475FE5F3-6E68-4A02-B4FD-AE07C5326B6F}">
      <dgm:prSet/>
      <dgm:spPr/>
      <dgm:t>
        <a:bodyPr/>
        <a:lstStyle/>
        <a:p>
          <a:endParaRPr lang="it-IT"/>
        </a:p>
      </dgm:t>
    </dgm:pt>
    <dgm:pt modelId="{D9605F58-5920-4B30-ABCB-8F331F35C100}" type="pres">
      <dgm:prSet presAssocID="{7D015C25-D274-4DD4-A8E3-370FD1A56760}" presName="linear" presStyleCnt="0">
        <dgm:presLayoutVars>
          <dgm:animLvl val="lvl"/>
          <dgm:resizeHandles val="exact"/>
        </dgm:presLayoutVars>
      </dgm:prSet>
      <dgm:spPr/>
      <dgm:t>
        <a:bodyPr/>
        <a:lstStyle/>
        <a:p>
          <a:endParaRPr lang="it-IT"/>
        </a:p>
      </dgm:t>
    </dgm:pt>
    <dgm:pt modelId="{A5E72158-CB87-4623-BAB3-0A89D8A44D36}" type="pres">
      <dgm:prSet presAssocID="{4B8DF9EC-513C-4242-9EF7-06AC94FD0C25}" presName="parentText" presStyleLbl="node1" presStyleIdx="0" presStyleCnt="1">
        <dgm:presLayoutVars>
          <dgm:chMax val="0"/>
          <dgm:bulletEnabled val="1"/>
        </dgm:presLayoutVars>
      </dgm:prSet>
      <dgm:spPr/>
      <dgm:t>
        <a:bodyPr/>
        <a:lstStyle/>
        <a:p>
          <a:endParaRPr lang="it-IT"/>
        </a:p>
      </dgm:t>
    </dgm:pt>
  </dgm:ptLst>
  <dgm:cxnLst>
    <dgm:cxn modelId="{48BE2892-086E-4BCE-A578-837B3CB6CA74}" type="presOf" srcId="{4B8DF9EC-513C-4242-9EF7-06AC94FD0C25}" destId="{A5E72158-CB87-4623-BAB3-0A89D8A44D36}" srcOrd="0" destOrd="0" presId="urn:microsoft.com/office/officeart/2005/8/layout/vList2"/>
    <dgm:cxn modelId="{475FE5F3-6E68-4A02-B4FD-AE07C5326B6F}" srcId="{7D015C25-D274-4DD4-A8E3-370FD1A56760}" destId="{4B8DF9EC-513C-4242-9EF7-06AC94FD0C25}" srcOrd="0" destOrd="0" parTransId="{D983F1C9-8BC8-4602-A3F2-93DDE7DAAB0D}" sibTransId="{2EB66F02-20B0-4768-B7F1-3FF5151FA168}"/>
    <dgm:cxn modelId="{322E7441-00F1-457D-A41B-B76B47B96AC8}" type="presOf" srcId="{7D015C25-D274-4DD4-A8E3-370FD1A56760}" destId="{D9605F58-5920-4B30-ABCB-8F331F35C100}" srcOrd="0" destOrd="0" presId="urn:microsoft.com/office/officeart/2005/8/layout/vList2"/>
    <dgm:cxn modelId="{F3267699-2742-4B8F-B8EA-765FF97395B6}" type="presParOf" srcId="{D9605F58-5920-4B30-ABCB-8F331F35C100}" destId="{A5E72158-CB87-4623-BAB3-0A89D8A44D36}"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dgm:spPr/>
      <dgm:t>
        <a:bodyPr/>
        <a:lstStyle/>
        <a:p>
          <a:r>
            <a:rPr lang="it-IT" b="1" dirty="0" smtClean="0"/>
            <a:t>APPROCCIO BOTTOM UP</a:t>
          </a:r>
          <a:endParaRPr lang="it-IT"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I partecipanti al tavolo hanno il compito di </a:t>
          </a:r>
          <a:r>
            <a:rPr lang="it-IT" sz="3600" b="0" u="sng" dirty="0" smtClean="0">
              <a:solidFill>
                <a:srgbClr val="FF0000"/>
              </a:solidFill>
            </a:rPr>
            <a:t>condividere e fornire  conoscenze </a:t>
          </a:r>
          <a:r>
            <a:rPr lang="it-IT" sz="3600" b="0" dirty="0" smtClean="0">
              <a:solidFill>
                <a:schemeClr val="accent1"/>
              </a:solidFill>
            </a:rPr>
            <a:t>in termini di analisi, diagnosi, </a:t>
          </a:r>
          <a:r>
            <a:rPr lang="it-IT" sz="3600" b="0" dirty="0" err="1" smtClean="0">
              <a:solidFill>
                <a:schemeClr val="accent1"/>
              </a:solidFill>
            </a:rPr>
            <a:t>vision</a:t>
          </a:r>
          <a:r>
            <a:rPr lang="it-IT" sz="3600" b="0" dirty="0" smtClean="0">
              <a:solidFill>
                <a:schemeClr val="accent1"/>
              </a:solidFill>
            </a:rPr>
            <a:t> per </a:t>
          </a:r>
          <a:r>
            <a:rPr lang="it-IT" sz="3600" b="0" u="sng" dirty="0" smtClean="0">
              <a:solidFill>
                <a:srgbClr val="FF0000"/>
              </a:solidFill>
            </a:rPr>
            <a:t>completare</a:t>
          </a:r>
          <a:r>
            <a:rPr lang="it-IT" sz="3600" b="0" dirty="0" smtClean="0">
              <a:solidFill>
                <a:schemeClr val="accent1"/>
              </a:solidFill>
            </a:rPr>
            <a:t>  la definizione della RIS 3 Sicilia</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LinFactNeighborY="-5141">
        <dgm:presLayoutVars>
          <dgm:bulletEnabled val="1"/>
        </dgm:presLayoutVars>
      </dgm:prSet>
      <dgm:spPr/>
      <dgm:t>
        <a:bodyPr/>
        <a:lstStyle/>
        <a:p>
          <a:endParaRPr lang="it-IT"/>
        </a:p>
      </dgm:t>
    </dgm:pt>
  </dgm:ptLst>
  <dgm:cxnLst>
    <dgm:cxn modelId="{E76A9A63-FF32-4781-921F-6A2A67CD1E02}" srcId="{F23A2E33-A7A9-4C0C-9E2D-FE9B09B27B0C}" destId="{FA935D20-D649-4F38-A41B-69E90530D632}" srcOrd="0" destOrd="0" parTransId="{BFFBD901-FEFF-45F6-A478-CF6D74317EA2}" sibTransId="{75DA65DA-F2A3-4A8F-8248-871D3727B6B8}"/>
    <dgm:cxn modelId="{888C7FCE-1B21-49F3-903D-E10D2F07659C}" type="presOf" srcId="{FA935D20-D649-4F38-A41B-69E90530D632}" destId="{19C3370D-7B6A-4F3C-8C78-C38DF1D2FA31}" srcOrd="0" destOrd="0" presId="urn:microsoft.com/office/officeart/2005/8/layout/vList5"/>
    <dgm:cxn modelId="{675A77BD-6F17-44A6-9082-BB9BA38D3E41}"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2C09C476-1EBC-40D1-A673-E645CF58E8E4}" type="presOf" srcId="{F23A2E33-A7A9-4C0C-9E2D-FE9B09B27B0C}" destId="{4B75031E-EAE2-44AE-A204-79AAE3CD8BF2}" srcOrd="0" destOrd="0" presId="urn:microsoft.com/office/officeart/2005/8/layout/vList5"/>
    <dgm:cxn modelId="{524ECF05-F460-4932-8670-A1D8327B8D9E}" type="presParOf" srcId="{67CAF0F0-11C7-41D4-B458-17DD1ACC65D7}" destId="{91EF4C2B-0965-4D66-A48D-ECB7ACAE5C2D}" srcOrd="0" destOrd="0" presId="urn:microsoft.com/office/officeart/2005/8/layout/vList5"/>
    <dgm:cxn modelId="{92DB7BAC-7406-4C9B-890B-D818195F89FC}" type="presParOf" srcId="{91EF4C2B-0965-4D66-A48D-ECB7ACAE5C2D}" destId="{4B75031E-EAE2-44AE-A204-79AAE3CD8BF2}" srcOrd="0" destOrd="0" presId="urn:microsoft.com/office/officeart/2005/8/layout/vList5"/>
    <dgm:cxn modelId="{860D5DB8-26FF-445C-A59D-A8B8E2C77703}"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4395A23-3C95-4CBC-9E16-034A70E80C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342C2DC4-F633-4C80-8A7C-2DFCF0691567}">
      <dgm:prSet/>
      <dgm:spPr/>
      <dgm:t>
        <a:bodyPr/>
        <a:lstStyle/>
        <a:p>
          <a:pPr rtl="0"/>
          <a:r>
            <a:rPr lang="it-IT" dirty="0" smtClean="0"/>
            <a:t>Sostegno all’uso diffuso delle Innovazioni  (anche non </a:t>
          </a:r>
          <a:r>
            <a:rPr lang="it-IT" dirty="0" err="1" smtClean="0"/>
            <a:t>tech</a:t>
          </a:r>
          <a:r>
            <a:rPr lang="it-IT" dirty="0" smtClean="0"/>
            <a:t>) in risposta alle sfide sociali emergenti negli ambienti urbani e marginali</a:t>
          </a:r>
          <a:endParaRPr lang="it-IT" dirty="0"/>
        </a:p>
      </dgm:t>
    </dgm:pt>
    <dgm:pt modelId="{64F10A69-B06F-439A-978F-86236E0EED9C}" type="parTrans" cxnId="{B6C8E77B-179A-4EF2-8B05-541CDA249637}">
      <dgm:prSet/>
      <dgm:spPr/>
      <dgm:t>
        <a:bodyPr/>
        <a:lstStyle/>
        <a:p>
          <a:endParaRPr lang="it-IT"/>
        </a:p>
      </dgm:t>
    </dgm:pt>
    <dgm:pt modelId="{0DB94241-3B8B-4153-8F2C-70BD3A18212B}" type="sibTrans" cxnId="{B6C8E77B-179A-4EF2-8B05-541CDA249637}">
      <dgm:prSet/>
      <dgm:spPr/>
      <dgm:t>
        <a:bodyPr/>
        <a:lstStyle/>
        <a:p>
          <a:endParaRPr lang="it-IT"/>
        </a:p>
      </dgm:t>
    </dgm:pt>
    <dgm:pt modelId="{57F98EC0-5F68-4A62-9815-9F2088DB35F4}" type="pres">
      <dgm:prSet presAssocID="{54395A23-3C95-4CBC-9E16-034A70E80C7A}" presName="linear" presStyleCnt="0">
        <dgm:presLayoutVars>
          <dgm:animLvl val="lvl"/>
          <dgm:resizeHandles val="exact"/>
        </dgm:presLayoutVars>
      </dgm:prSet>
      <dgm:spPr/>
      <dgm:t>
        <a:bodyPr/>
        <a:lstStyle/>
        <a:p>
          <a:endParaRPr lang="it-IT"/>
        </a:p>
      </dgm:t>
    </dgm:pt>
    <dgm:pt modelId="{EE4CACD3-EE37-4975-9E62-2F328C6C370E}" type="pres">
      <dgm:prSet presAssocID="{342C2DC4-F633-4C80-8A7C-2DFCF0691567}" presName="parentText" presStyleLbl="node1" presStyleIdx="0" presStyleCnt="1" custLinFactNeighborY="-4960">
        <dgm:presLayoutVars>
          <dgm:chMax val="0"/>
          <dgm:bulletEnabled val="1"/>
        </dgm:presLayoutVars>
      </dgm:prSet>
      <dgm:spPr/>
      <dgm:t>
        <a:bodyPr/>
        <a:lstStyle/>
        <a:p>
          <a:endParaRPr lang="it-IT"/>
        </a:p>
      </dgm:t>
    </dgm:pt>
  </dgm:ptLst>
  <dgm:cxnLst>
    <dgm:cxn modelId="{E381E5AE-1F26-4741-ACFA-F0ADD7BFAB7E}" type="presOf" srcId="{54395A23-3C95-4CBC-9E16-034A70E80C7A}" destId="{57F98EC0-5F68-4A62-9815-9F2088DB35F4}" srcOrd="0" destOrd="0" presId="urn:microsoft.com/office/officeart/2005/8/layout/vList2"/>
    <dgm:cxn modelId="{058726C5-1AD2-46E4-B4E0-636771A18332}" type="presOf" srcId="{342C2DC4-F633-4C80-8A7C-2DFCF0691567}" destId="{EE4CACD3-EE37-4975-9E62-2F328C6C370E}" srcOrd="0" destOrd="0" presId="urn:microsoft.com/office/officeart/2005/8/layout/vList2"/>
    <dgm:cxn modelId="{B6C8E77B-179A-4EF2-8B05-541CDA249637}" srcId="{54395A23-3C95-4CBC-9E16-034A70E80C7A}" destId="{342C2DC4-F633-4C80-8A7C-2DFCF0691567}" srcOrd="0" destOrd="0" parTransId="{64F10A69-B06F-439A-978F-86236E0EED9C}" sibTransId="{0DB94241-3B8B-4153-8F2C-70BD3A18212B}"/>
    <dgm:cxn modelId="{C8B0B68C-EEEE-48D9-A7CC-E9FFF4BA593D}" type="presParOf" srcId="{57F98EC0-5F68-4A62-9815-9F2088DB35F4}" destId="{EE4CACD3-EE37-4975-9E62-2F328C6C370E}"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7C63F1F-37AF-49BC-BBEB-5E74A137DE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75218A5C-A37B-4816-9306-EEA349973F5E}">
      <dgm:prSet/>
      <dgm:spPr/>
      <dgm:t>
        <a:bodyPr/>
        <a:lstStyle/>
        <a:p>
          <a:pPr rtl="0"/>
          <a:r>
            <a:rPr lang="it-IT" dirty="0" smtClean="0"/>
            <a:t>Sostegno a nuove categorie di innovatori sociali e di creativi  culturali </a:t>
          </a:r>
          <a:endParaRPr lang="it-IT" dirty="0"/>
        </a:p>
      </dgm:t>
    </dgm:pt>
    <dgm:pt modelId="{A7D65231-8A40-4214-86D2-04268A6CD1AB}" type="parTrans" cxnId="{67585602-D54D-4782-9537-8870E433BAC0}">
      <dgm:prSet/>
      <dgm:spPr/>
      <dgm:t>
        <a:bodyPr/>
        <a:lstStyle/>
        <a:p>
          <a:endParaRPr lang="it-IT"/>
        </a:p>
      </dgm:t>
    </dgm:pt>
    <dgm:pt modelId="{BB6D7AD5-3235-4C94-9B20-0BBCB424F3DA}" type="sibTrans" cxnId="{67585602-D54D-4782-9537-8870E433BAC0}">
      <dgm:prSet/>
      <dgm:spPr/>
      <dgm:t>
        <a:bodyPr/>
        <a:lstStyle/>
        <a:p>
          <a:endParaRPr lang="it-IT"/>
        </a:p>
      </dgm:t>
    </dgm:pt>
    <dgm:pt modelId="{3E7B7DB2-5C50-46DE-8199-527C1A2C9C81}" type="pres">
      <dgm:prSet presAssocID="{B7C63F1F-37AF-49BC-BBEB-5E74A137DE0D}" presName="linear" presStyleCnt="0">
        <dgm:presLayoutVars>
          <dgm:animLvl val="lvl"/>
          <dgm:resizeHandles val="exact"/>
        </dgm:presLayoutVars>
      </dgm:prSet>
      <dgm:spPr/>
      <dgm:t>
        <a:bodyPr/>
        <a:lstStyle/>
        <a:p>
          <a:endParaRPr lang="it-IT"/>
        </a:p>
      </dgm:t>
    </dgm:pt>
    <dgm:pt modelId="{486AD86E-5163-40B0-AE34-CC51738A6EFB}" type="pres">
      <dgm:prSet presAssocID="{75218A5C-A37B-4816-9306-EEA349973F5E}" presName="parentText" presStyleLbl="node1" presStyleIdx="0" presStyleCnt="1" custLinFactNeighborY="-27492">
        <dgm:presLayoutVars>
          <dgm:chMax val="0"/>
          <dgm:bulletEnabled val="1"/>
        </dgm:presLayoutVars>
      </dgm:prSet>
      <dgm:spPr/>
      <dgm:t>
        <a:bodyPr/>
        <a:lstStyle/>
        <a:p>
          <a:endParaRPr lang="it-IT"/>
        </a:p>
      </dgm:t>
    </dgm:pt>
  </dgm:ptLst>
  <dgm:cxnLst>
    <dgm:cxn modelId="{67585602-D54D-4782-9537-8870E433BAC0}" srcId="{B7C63F1F-37AF-49BC-BBEB-5E74A137DE0D}" destId="{75218A5C-A37B-4816-9306-EEA349973F5E}" srcOrd="0" destOrd="0" parTransId="{A7D65231-8A40-4214-86D2-04268A6CD1AB}" sibTransId="{BB6D7AD5-3235-4C94-9B20-0BBCB424F3DA}"/>
    <dgm:cxn modelId="{1D5CD890-6585-40A6-8195-D06FCF15D4C6}" type="presOf" srcId="{B7C63F1F-37AF-49BC-BBEB-5E74A137DE0D}" destId="{3E7B7DB2-5C50-46DE-8199-527C1A2C9C81}" srcOrd="0" destOrd="0" presId="urn:microsoft.com/office/officeart/2005/8/layout/vList2"/>
    <dgm:cxn modelId="{449BADAD-1118-4E00-8A81-676974F2DD5A}" type="presOf" srcId="{75218A5C-A37B-4816-9306-EEA349973F5E}" destId="{486AD86E-5163-40B0-AE34-CC51738A6EFB}" srcOrd="0" destOrd="0" presId="urn:microsoft.com/office/officeart/2005/8/layout/vList2"/>
    <dgm:cxn modelId="{B1D5DD71-EAB9-4440-B382-78886F7F1F6F}" type="presParOf" srcId="{3E7B7DB2-5C50-46DE-8199-527C1A2C9C81}" destId="{486AD86E-5163-40B0-AE34-CC51738A6EFB}"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45F9F9-E7F1-4D12-B562-AA4345E774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A2B7103-6937-4879-B678-0F2246078975}">
      <dgm:prSet custT="1"/>
      <dgm:spPr/>
      <dgm:t>
        <a:bodyPr/>
        <a:lstStyle/>
        <a:p>
          <a:pPr rtl="0"/>
          <a:r>
            <a:rPr lang="it-IT" sz="1100" dirty="0" smtClean="0"/>
            <a:t>Diffusione della cultura dell’innovazione a tutti i livelli della società regionale</a:t>
          </a:r>
          <a:endParaRPr lang="it-IT" sz="1100" dirty="0"/>
        </a:p>
      </dgm:t>
    </dgm:pt>
    <dgm:pt modelId="{03FB00C7-8265-4781-A621-250439406826}" type="parTrans" cxnId="{A0A4B6A5-0FAC-4873-B138-51F3385522E4}">
      <dgm:prSet/>
      <dgm:spPr/>
      <dgm:t>
        <a:bodyPr/>
        <a:lstStyle/>
        <a:p>
          <a:endParaRPr lang="it-IT"/>
        </a:p>
      </dgm:t>
    </dgm:pt>
    <dgm:pt modelId="{3622B74C-A085-4A94-9A74-FADC376FB6FA}" type="sibTrans" cxnId="{A0A4B6A5-0FAC-4873-B138-51F3385522E4}">
      <dgm:prSet/>
      <dgm:spPr/>
      <dgm:t>
        <a:bodyPr/>
        <a:lstStyle/>
        <a:p>
          <a:endParaRPr lang="it-IT"/>
        </a:p>
      </dgm:t>
    </dgm:pt>
    <dgm:pt modelId="{C64E127B-0611-40E3-A846-DBF56D81913E}" type="pres">
      <dgm:prSet presAssocID="{9F45F9F9-E7F1-4D12-B562-AA4345E774A4}" presName="linear" presStyleCnt="0">
        <dgm:presLayoutVars>
          <dgm:animLvl val="lvl"/>
          <dgm:resizeHandles val="exact"/>
        </dgm:presLayoutVars>
      </dgm:prSet>
      <dgm:spPr/>
      <dgm:t>
        <a:bodyPr/>
        <a:lstStyle/>
        <a:p>
          <a:endParaRPr lang="it-IT"/>
        </a:p>
      </dgm:t>
    </dgm:pt>
    <dgm:pt modelId="{A9E7FA22-3B92-4733-BB85-6986F285FB2A}" type="pres">
      <dgm:prSet presAssocID="{BA2B7103-6937-4879-B678-0F2246078975}" presName="parentText" presStyleLbl="node1" presStyleIdx="0" presStyleCnt="1" custLinFactNeighborX="-475" custLinFactNeighborY="-43867">
        <dgm:presLayoutVars>
          <dgm:chMax val="0"/>
          <dgm:bulletEnabled val="1"/>
        </dgm:presLayoutVars>
      </dgm:prSet>
      <dgm:spPr/>
      <dgm:t>
        <a:bodyPr/>
        <a:lstStyle/>
        <a:p>
          <a:endParaRPr lang="it-IT"/>
        </a:p>
      </dgm:t>
    </dgm:pt>
  </dgm:ptLst>
  <dgm:cxnLst>
    <dgm:cxn modelId="{8A7D87A4-E033-4B86-8154-F7448801B1EC}" type="presOf" srcId="{9F45F9F9-E7F1-4D12-B562-AA4345E774A4}" destId="{C64E127B-0611-40E3-A846-DBF56D81913E}" srcOrd="0" destOrd="0" presId="urn:microsoft.com/office/officeart/2005/8/layout/vList2"/>
    <dgm:cxn modelId="{A0A4B6A5-0FAC-4873-B138-51F3385522E4}" srcId="{9F45F9F9-E7F1-4D12-B562-AA4345E774A4}" destId="{BA2B7103-6937-4879-B678-0F2246078975}" srcOrd="0" destOrd="0" parTransId="{03FB00C7-8265-4781-A621-250439406826}" sibTransId="{3622B74C-A085-4A94-9A74-FADC376FB6FA}"/>
    <dgm:cxn modelId="{72B3350C-653D-4668-923B-008F4A8FB997}" type="presOf" srcId="{BA2B7103-6937-4879-B678-0F2246078975}" destId="{A9E7FA22-3B92-4733-BB85-6986F285FB2A}" srcOrd="0" destOrd="0" presId="urn:microsoft.com/office/officeart/2005/8/layout/vList2"/>
    <dgm:cxn modelId="{2800A772-505B-4E9F-8816-CE357B9A716A}" type="presParOf" srcId="{C64E127B-0611-40E3-A846-DBF56D81913E}" destId="{A9E7FA22-3B92-4733-BB85-6986F285FB2A}" srcOrd="0" destOrd="0" presId="urn:microsoft.com/office/officeart/2005/8/layout/vList2"/>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Accordi di Programma/ITI</a:t>
          </a:r>
        </a:p>
        <a:p>
          <a:pPr rtl="0">
            <a:lnSpc>
              <a:spcPct val="100000"/>
            </a:lnSpc>
            <a:spcAft>
              <a:spcPts val="0"/>
            </a:spcAft>
          </a:pPr>
          <a:r>
            <a:rPr lang="it-IT" sz="1500" dirty="0" smtClean="0">
              <a:latin typeface="Calibri" panose="020F0502020204030204" pitchFamily="34" charset="0"/>
            </a:rPr>
            <a:t> </a:t>
          </a:r>
          <a:r>
            <a:rPr lang="it-IT" sz="1500" i="1" dirty="0" smtClean="0">
              <a:latin typeface="Calibri" panose="020F0502020204030204" pitchFamily="34" charset="0"/>
            </a:rPr>
            <a:t>Procedure negoziali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BE2EDA00-EBDB-451B-A800-0C8828461CA2}" type="presOf" srcId="{DF7312F5-2151-4B18-9FE3-27B38D9DAE81}" destId="{1EF007DE-E38E-41BB-9C84-DBA6EE5550E0}" srcOrd="0" destOrd="0" presId="urn:microsoft.com/office/officeart/2008/layout/VerticalCircleList"/>
    <dgm:cxn modelId="{1560ED3F-C1F7-4758-BE72-9017A3DCE2DC}" type="presOf" srcId="{886FCA53-2B50-4919-9D84-B3341636C061}" destId="{AF161DBD-193F-4E53-9953-839E85CF1C7D}" srcOrd="0" destOrd="0" presId="urn:microsoft.com/office/officeart/2008/layout/VerticalCircleList"/>
    <dgm:cxn modelId="{D1DEAF91-C781-446E-B5BD-FA381BFFE22E}" type="presParOf" srcId="{AF161DBD-193F-4E53-9953-839E85CF1C7D}" destId="{41EEB0CA-07A8-4FF5-8967-C48F01E36B29}" srcOrd="0" destOrd="0" presId="urn:microsoft.com/office/officeart/2008/layout/VerticalCircleList"/>
    <dgm:cxn modelId="{56A4A6A1-5263-4705-9143-17B82134C777}" type="presParOf" srcId="{41EEB0CA-07A8-4FF5-8967-C48F01E36B29}" destId="{AAA1C512-E96F-4798-9282-083A0E274468}" srcOrd="0" destOrd="0" presId="urn:microsoft.com/office/officeart/2008/layout/VerticalCircleList"/>
    <dgm:cxn modelId="{EDD7E440-85A8-443D-BBE6-459378082611}" type="presParOf" srcId="{41EEB0CA-07A8-4FF5-8967-C48F01E36B29}" destId="{74BC567D-A420-4605-8CAF-34A3430FBCC5}" srcOrd="1" destOrd="0" presId="urn:microsoft.com/office/officeart/2008/layout/VerticalCircleList"/>
    <dgm:cxn modelId="{E6BD4208-C358-4D59-AECC-1E390A12AAF7}"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Contratti di Rete</a:t>
          </a:r>
        </a:p>
        <a:p>
          <a:pPr rtl="0">
            <a:lnSpc>
              <a:spcPct val="100000"/>
            </a:lnSpc>
            <a:spcAft>
              <a:spcPts val="0"/>
            </a:spcAft>
          </a:pPr>
          <a:r>
            <a:rPr lang="it-IT" sz="1500" b="1" dirty="0" smtClean="0">
              <a:latin typeface="Calibri" panose="020F0502020204030204" pitchFamily="34" charset="0"/>
            </a:rPr>
            <a:t> </a:t>
          </a:r>
          <a:r>
            <a:rPr lang="it-IT" sz="1500" b="0" i="1" dirty="0" smtClean="0">
              <a:latin typeface="Calibri" panose="020F0502020204030204" pitchFamily="34" charset="0"/>
            </a:rPr>
            <a:t>Procedure negoziali </a:t>
          </a:r>
          <a:endParaRPr lang="it-IT" sz="1500" b="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481F7165-219D-452A-8E9B-D1D6C2F34CE8}"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F7AB4F86-3AB6-4409-A059-590E0B65478A}" type="presOf" srcId="{DF7312F5-2151-4B18-9FE3-27B38D9DAE81}" destId="{1EF007DE-E38E-41BB-9C84-DBA6EE5550E0}" srcOrd="0" destOrd="0" presId="urn:microsoft.com/office/officeart/2008/layout/VerticalCircleList"/>
    <dgm:cxn modelId="{0855C980-7274-4C67-817A-145CA7235DF8}" type="presParOf" srcId="{AF161DBD-193F-4E53-9953-839E85CF1C7D}" destId="{41EEB0CA-07A8-4FF5-8967-C48F01E36B29}" srcOrd="0" destOrd="0" presId="urn:microsoft.com/office/officeart/2008/layout/VerticalCircleList"/>
    <dgm:cxn modelId="{93A4D08B-B67F-4317-8610-B098CD7193FC}" type="presParOf" srcId="{41EEB0CA-07A8-4FF5-8967-C48F01E36B29}" destId="{AAA1C512-E96F-4798-9282-083A0E274468}" srcOrd="0" destOrd="0" presId="urn:microsoft.com/office/officeart/2008/layout/VerticalCircleList"/>
    <dgm:cxn modelId="{DB481F5E-A3E0-4069-B2D0-C55087C084E6}" type="presParOf" srcId="{41EEB0CA-07A8-4FF5-8967-C48F01E36B29}" destId="{74BC567D-A420-4605-8CAF-34A3430FBCC5}" srcOrd="1" destOrd="0" presId="urn:microsoft.com/office/officeart/2008/layout/VerticalCircleList"/>
    <dgm:cxn modelId="{72F60172-87E7-4487-920D-78D351699B2F}"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Incentivi a Start up e spin off</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161A62C1-3F2A-47BB-BD78-07058C7081C7}" type="presOf" srcId="{886FCA53-2B50-4919-9D84-B3341636C061}" destId="{AF161DBD-193F-4E53-9953-839E85CF1C7D}" srcOrd="0" destOrd="0" presId="urn:microsoft.com/office/officeart/2008/layout/VerticalCircleList"/>
    <dgm:cxn modelId="{FCA1C5F2-2CB8-4731-9DDC-DBC3E43AEA48}"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A39855DA-7585-4A1A-8B34-5D58A5324A88}" type="presParOf" srcId="{AF161DBD-193F-4E53-9953-839E85CF1C7D}" destId="{41EEB0CA-07A8-4FF5-8967-C48F01E36B29}" srcOrd="0" destOrd="0" presId="urn:microsoft.com/office/officeart/2008/layout/VerticalCircleList"/>
    <dgm:cxn modelId="{FC3C9DD4-DB72-43E7-A1C9-4F1766581DDD}" type="presParOf" srcId="{41EEB0CA-07A8-4FF5-8967-C48F01E36B29}" destId="{AAA1C512-E96F-4798-9282-083A0E274468}" srcOrd="0" destOrd="0" presId="urn:microsoft.com/office/officeart/2008/layout/VerticalCircleList"/>
    <dgm:cxn modelId="{76C123B4-FF72-4E0C-B956-EC3BFA2BFF99}" type="presParOf" srcId="{41EEB0CA-07A8-4FF5-8967-C48F01E36B29}" destId="{74BC567D-A420-4605-8CAF-34A3430FBCC5}" srcOrd="1" destOrd="0" presId="urn:microsoft.com/office/officeart/2008/layout/VerticalCircleList"/>
    <dgm:cxn modelId="{89EDCAC7-B040-4D92-9395-B7BAE01DD4A4}"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Sostegno a Cluster Nazionali</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5490C3A7-999D-4B26-9FEC-777472659B51}" type="presOf" srcId="{DF7312F5-2151-4B18-9FE3-27B38D9DAE81}" destId="{1EF007DE-E38E-41BB-9C84-DBA6EE5550E0}" srcOrd="0" destOrd="0" presId="urn:microsoft.com/office/officeart/2008/layout/VerticalCircleList"/>
    <dgm:cxn modelId="{3E5D1041-72DE-45ED-85BE-DCD62630C483}" type="presOf" srcId="{886FCA53-2B50-4919-9D84-B3341636C061}" destId="{AF161DBD-193F-4E53-9953-839E85CF1C7D}" srcOrd="0" destOrd="0" presId="urn:microsoft.com/office/officeart/2008/layout/VerticalCircleList"/>
    <dgm:cxn modelId="{81C674FA-D29B-4CAD-BCFE-B5DBB8EBE5D9}" type="presParOf" srcId="{AF161DBD-193F-4E53-9953-839E85CF1C7D}" destId="{41EEB0CA-07A8-4FF5-8967-C48F01E36B29}" srcOrd="0" destOrd="0" presId="urn:microsoft.com/office/officeart/2008/layout/VerticalCircleList"/>
    <dgm:cxn modelId="{1E08F656-30B0-4F2D-B6FB-05DDF313ADF1}" type="presParOf" srcId="{41EEB0CA-07A8-4FF5-8967-C48F01E36B29}" destId="{AAA1C512-E96F-4798-9282-083A0E274468}" srcOrd="0" destOrd="0" presId="urn:microsoft.com/office/officeart/2008/layout/VerticalCircleList"/>
    <dgm:cxn modelId="{F3DE0826-0667-4E49-9CDE-CCF1B5E38D08}" type="presParOf" srcId="{41EEB0CA-07A8-4FF5-8967-C48F01E36B29}" destId="{74BC567D-A420-4605-8CAF-34A3430FBCC5}" srcOrd="1" destOrd="0" presId="urn:microsoft.com/office/officeart/2008/layout/VerticalCircleList"/>
    <dgm:cxn modelId="{186DBEC4-1E5F-4374-ACC4-17494DBEED1E}"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Cofinanziamento progetti Horizon 2020 </a:t>
          </a:r>
          <a:endParaRPr lang="it-IT" sz="1500" b="1"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E02E7F91-CD0E-4AF8-AF82-C7ED40E5D686}" type="presOf" srcId="{886FCA53-2B50-4919-9D84-B3341636C061}" destId="{AF161DBD-193F-4E53-9953-839E85CF1C7D}" srcOrd="0" destOrd="0" presId="urn:microsoft.com/office/officeart/2008/layout/VerticalCircleList"/>
    <dgm:cxn modelId="{50B03114-7C0C-41F5-B6B0-54C6DA8606C6}" type="presOf" srcId="{DF7312F5-2151-4B18-9FE3-27B38D9DAE81}" destId="{1EF007DE-E38E-41BB-9C84-DBA6EE5550E0}" srcOrd="0" destOrd="0" presId="urn:microsoft.com/office/officeart/2008/layout/VerticalCircleList"/>
    <dgm:cxn modelId="{FE9AEEB9-B3CA-41C5-BA61-5C4CBDDC08FD}" type="presParOf" srcId="{AF161DBD-193F-4E53-9953-839E85CF1C7D}" destId="{41EEB0CA-07A8-4FF5-8967-C48F01E36B29}" srcOrd="0" destOrd="0" presId="urn:microsoft.com/office/officeart/2008/layout/VerticalCircleList"/>
    <dgm:cxn modelId="{9789819B-A102-4F41-9FD4-CCE4375F2962}" type="presParOf" srcId="{41EEB0CA-07A8-4FF5-8967-C48F01E36B29}" destId="{AAA1C512-E96F-4798-9282-083A0E274468}" srcOrd="0" destOrd="0" presId="urn:microsoft.com/office/officeart/2008/layout/VerticalCircleList"/>
    <dgm:cxn modelId="{B56D2054-F6F4-4131-8104-5A3613B4D5E5}" type="presParOf" srcId="{41EEB0CA-07A8-4FF5-8967-C48F01E36B29}" destId="{74BC567D-A420-4605-8CAF-34A3430FBCC5}" srcOrd="1" destOrd="0" presId="urn:microsoft.com/office/officeart/2008/layout/VerticalCircleList"/>
    <dgm:cxn modelId="{9AFE6EAE-8177-4D2A-9AA6-75AD0108C030}"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Sostegno a Fondi di Venture Capital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FB7321E7-93E6-4690-82B3-29FDAD3ABFE1}" type="presOf" srcId="{886FCA53-2B50-4919-9D84-B3341636C061}" destId="{AF161DBD-193F-4E53-9953-839E85CF1C7D}" srcOrd="0" destOrd="0" presId="urn:microsoft.com/office/officeart/2008/layout/VerticalCircleList"/>
    <dgm:cxn modelId="{D25E546F-5400-4F54-8203-473596BCA0E2}" type="presOf" srcId="{DF7312F5-2151-4B18-9FE3-27B38D9DAE81}" destId="{1EF007DE-E38E-41BB-9C84-DBA6EE5550E0}" srcOrd="0" destOrd="0" presId="urn:microsoft.com/office/officeart/2008/layout/VerticalCircleList"/>
    <dgm:cxn modelId="{06DA1424-87EF-4694-B4F2-85677667461D}" type="presParOf" srcId="{AF161DBD-193F-4E53-9953-839E85CF1C7D}" destId="{41EEB0CA-07A8-4FF5-8967-C48F01E36B29}" srcOrd="0" destOrd="0" presId="urn:microsoft.com/office/officeart/2008/layout/VerticalCircleList"/>
    <dgm:cxn modelId="{94895EEA-5B45-4106-8A93-57C480D9E21F}" type="presParOf" srcId="{41EEB0CA-07A8-4FF5-8967-C48F01E36B29}" destId="{AAA1C512-E96F-4798-9282-083A0E274468}" srcOrd="0" destOrd="0" presId="urn:microsoft.com/office/officeart/2008/layout/VerticalCircleList"/>
    <dgm:cxn modelId="{1B1B6CE0-E992-406A-AA81-9D680305DAB1}" type="presParOf" srcId="{41EEB0CA-07A8-4FF5-8967-C48F01E36B29}" destId="{74BC567D-A420-4605-8CAF-34A3430FBCC5}" srcOrd="1" destOrd="0" presId="urn:microsoft.com/office/officeart/2008/layout/VerticalCircleList"/>
    <dgm:cxn modelId="{FDFDE737-8D82-4F6F-84A6-220F82B39ACD}"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algn="just" rtl="0">
            <a:lnSpc>
              <a:spcPct val="100000"/>
            </a:lnSpc>
            <a:spcAft>
              <a:spcPts val="0"/>
            </a:spcAft>
          </a:pPr>
          <a:r>
            <a:rPr lang="it-IT" sz="1500" b="1" dirty="0" smtClean="0">
              <a:solidFill>
                <a:schemeClr val="tx1"/>
              </a:solidFill>
              <a:latin typeface="Calibri" panose="020F0502020204030204" pitchFamily="34" charset="0"/>
            </a:rPr>
            <a:t>Incentivi</a:t>
          </a:r>
        </a:p>
        <a:p>
          <a:pPr algn="l" rtl="0">
            <a:lnSpc>
              <a:spcPct val="100000"/>
            </a:lnSpc>
            <a:spcAft>
              <a:spcPts val="0"/>
            </a:spcAft>
          </a:pPr>
          <a:r>
            <a:rPr lang="it-IT" sz="1500" b="1" dirty="0" smtClean="0">
              <a:solidFill>
                <a:schemeClr val="tx1"/>
              </a:solidFill>
              <a:latin typeface="Calibri" panose="020F0502020204030204" pitchFamily="34" charset="0"/>
            </a:rPr>
            <a:t> </a:t>
          </a:r>
          <a:r>
            <a:rPr lang="it-IT" sz="1500" b="0" i="1" dirty="0" smtClean="0">
              <a:solidFill>
                <a:schemeClr val="tx1"/>
              </a:solidFill>
              <a:latin typeface="Calibri" panose="020F0502020204030204" pitchFamily="34" charset="0"/>
            </a:rPr>
            <a:t>a</a:t>
          </a:r>
          <a:r>
            <a:rPr lang="it-IT" sz="1500" b="1" dirty="0" smtClean="0">
              <a:solidFill>
                <a:schemeClr val="tx1"/>
              </a:solidFill>
              <a:latin typeface="Calibri" panose="020F0502020204030204" pitchFamily="34" charset="0"/>
            </a:rPr>
            <a:t> </a:t>
          </a:r>
          <a:r>
            <a:rPr lang="it-IT" sz="1500" b="0" i="1" dirty="0" smtClean="0">
              <a:solidFill>
                <a:schemeClr val="tx1"/>
              </a:solidFill>
              <a:latin typeface="Calibri" panose="020F0502020204030204" pitchFamily="34" charset="0"/>
            </a:rPr>
            <a:t>brevettazione, prototipazione e copertura costi fase pre seed</a:t>
          </a:r>
          <a:endParaRPr lang="it-IT" sz="1500" b="0" i="1" dirty="0">
            <a:solidFill>
              <a:schemeClr val="tx1"/>
            </a:solidFill>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93ABC042-A594-401C-9D51-43B7BAEC6B04}" type="presOf" srcId="{DF7312F5-2151-4B18-9FE3-27B38D9DAE81}" destId="{1EF007DE-E38E-41BB-9C84-DBA6EE5550E0}" srcOrd="0" destOrd="0" presId="urn:microsoft.com/office/officeart/2008/layout/VerticalCircleList"/>
    <dgm:cxn modelId="{4262CF96-30BE-45BA-A4E4-7024854F1243}"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323ED7C7-362D-46AF-9D8C-61802C77C869}" type="presParOf" srcId="{AF161DBD-193F-4E53-9953-839E85CF1C7D}" destId="{41EEB0CA-07A8-4FF5-8967-C48F01E36B29}" srcOrd="0" destOrd="0" presId="urn:microsoft.com/office/officeart/2008/layout/VerticalCircleList"/>
    <dgm:cxn modelId="{79A0E493-0099-4F65-969B-0DBFC7D2E062}" type="presParOf" srcId="{41EEB0CA-07A8-4FF5-8967-C48F01E36B29}" destId="{AAA1C512-E96F-4798-9282-083A0E274468}" srcOrd="0" destOrd="0" presId="urn:microsoft.com/office/officeart/2008/layout/VerticalCircleList"/>
    <dgm:cxn modelId="{3C8917D9-09BE-4E90-A83B-C7625C87197C}" type="presParOf" srcId="{41EEB0CA-07A8-4FF5-8967-C48F01E36B29}" destId="{74BC567D-A420-4605-8CAF-34A3430FBCC5}" srcOrd="1" destOrd="0" presId="urn:microsoft.com/office/officeart/2008/layout/VerticalCircleList"/>
    <dgm:cxn modelId="{EE799432-6972-4D83-8269-E52374D1C88B}"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Cosa dobbiamo fare</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BDE0514-AD2D-4DA5-B639-D29447E79732}"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ED52D227-41F4-40ED-988D-51C62829FF72}" type="presOf" srcId="{37F295A9-2A2E-416D-9AE6-C3404377959E}" destId="{58FB0A67-F67A-40BA-890E-A840ED83B605}" srcOrd="0" destOrd="0" presId="urn:microsoft.com/office/officeart/2008/layout/LinedList"/>
    <dgm:cxn modelId="{52D81394-6DF5-4739-8262-F85061C5ED0F}" type="presParOf" srcId="{58FB0A67-F67A-40BA-890E-A840ED83B605}" destId="{AB26EC88-0333-42E8-B340-C2B4FE18384A}" srcOrd="0" destOrd="0" presId="urn:microsoft.com/office/officeart/2008/layout/LinedList"/>
    <dgm:cxn modelId="{02DD288E-7377-4B37-93F4-B16B4AF9A926}" type="presParOf" srcId="{58FB0A67-F67A-40BA-890E-A840ED83B605}" destId="{45792684-4DE0-4EDD-B49A-A40AB3BD4B9E}" srcOrd="1" destOrd="0" presId="urn:microsoft.com/office/officeart/2008/layout/LinedList"/>
    <dgm:cxn modelId="{AC2F3971-E327-4EDA-AE40-3FB680C5E949}" type="presParOf" srcId="{45792684-4DE0-4EDD-B49A-A40AB3BD4B9E}" destId="{7D920113-6D83-4974-923F-4CAA40CA2FDB}" srcOrd="0" destOrd="0" presId="urn:microsoft.com/office/officeart/2008/layout/LinedList"/>
    <dgm:cxn modelId="{E8086998-C74F-458D-B9E8-C3506E37661E}"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Voucher Tecnologici e all’acquisizione di KIBS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D82389C4-3365-42D1-8670-B5673D892AF5}"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05181599-3D38-490C-A0DF-FA6E282D319D}" type="presOf" srcId="{886FCA53-2B50-4919-9D84-B3341636C061}" destId="{AF161DBD-193F-4E53-9953-839E85CF1C7D}" srcOrd="0" destOrd="0" presId="urn:microsoft.com/office/officeart/2008/layout/VerticalCircleList"/>
    <dgm:cxn modelId="{24470566-7F04-4099-ADB3-07564F31C799}" type="presParOf" srcId="{AF161DBD-193F-4E53-9953-839E85CF1C7D}" destId="{41EEB0CA-07A8-4FF5-8967-C48F01E36B29}" srcOrd="0" destOrd="0" presId="urn:microsoft.com/office/officeart/2008/layout/VerticalCircleList"/>
    <dgm:cxn modelId="{9283E3CC-69A4-4C51-9E76-8712287170C9}" type="presParOf" srcId="{41EEB0CA-07A8-4FF5-8967-C48F01E36B29}" destId="{AAA1C512-E96F-4798-9282-083A0E274468}" srcOrd="0" destOrd="0" presId="urn:microsoft.com/office/officeart/2008/layout/VerticalCircleList"/>
    <dgm:cxn modelId="{029D16A6-6EE5-40D2-A398-371E5C18B643}" type="presParOf" srcId="{41EEB0CA-07A8-4FF5-8967-C48F01E36B29}" destId="{74BC567D-A420-4605-8CAF-34A3430FBCC5}" srcOrd="1" destOrd="0" presId="urn:microsoft.com/office/officeart/2008/layout/VerticalCircleList"/>
    <dgm:cxn modelId="{D40F6A87-4B6C-4CA7-B7C1-5DD642DA2CD1}"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Incentivi all’innovazione sociale</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068EED6D-8758-4646-B3DF-775011234415}" type="presOf" srcId="{DF7312F5-2151-4B18-9FE3-27B38D9DAE81}" destId="{1EF007DE-E38E-41BB-9C84-DBA6EE5550E0}" srcOrd="0" destOrd="0" presId="urn:microsoft.com/office/officeart/2008/layout/VerticalCircleList"/>
    <dgm:cxn modelId="{8F5DF14E-0703-425F-A6CB-4C7D725BF271}" type="presOf" srcId="{886FCA53-2B50-4919-9D84-B3341636C061}" destId="{AF161DBD-193F-4E53-9953-839E85CF1C7D}" srcOrd="0" destOrd="0" presId="urn:microsoft.com/office/officeart/2008/layout/VerticalCircleList"/>
    <dgm:cxn modelId="{2828DFDE-E748-4E24-A3E3-8FFA1957D336}" type="presParOf" srcId="{AF161DBD-193F-4E53-9953-839E85CF1C7D}" destId="{41EEB0CA-07A8-4FF5-8967-C48F01E36B29}" srcOrd="0" destOrd="0" presId="urn:microsoft.com/office/officeart/2008/layout/VerticalCircleList"/>
    <dgm:cxn modelId="{44FD9F5F-FD0B-4F23-8124-D2656E56D309}" type="presParOf" srcId="{41EEB0CA-07A8-4FF5-8967-C48F01E36B29}" destId="{AAA1C512-E96F-4798-9282-083A0E274468}" srcOrd="0" destOrd="0" presId="urn:microsoft.com/office/officeart/2008/layout/VerticalCircleList"/>
    <dgm:cxn modelId="{10888F59-5494-4A71-9BD5-0EE2EF062C09}" type="presParOf" srcId="{41EEB0CA-07A8-4FF5-8967-C48F01E36B29}" destId="{74BC567D-A420-4605-8CAF-34A3430FBCC5}" srcOrd="1" destOrd="0" presId="urn:microsoft.com/office/officeart/2008/layout/VerticalCircleList"/>
    <dgm:cxn modelId="{E3FC759D-9C68-4930-8AB8-4DCB74A0F0BE}"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Azioni di attrazione di talenti</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59162CCF-1DC7-48C4-A318-72F57B621534}" type="presOf" srcId="{886FCA53-2B50-4919-9D84-B3341636C061}" destId="{AF161DBD-193F-4E53-9953-839E85CF1C7D}" srcOrd="0" destOrd="0" presId="urn:microsoft.com/office/officeart/2008/layout/VerticalCircleList"/>
    <dgm:cxn modelId="{2069D3F9-0817-40B6-BF54-27C3D2775401}" type="presOf" srcId="{DF7312F5-2151-4B18-9FE3-27B38D9DAE81}" destId="{1EF007DE-E38E-41BB-9C84-DBA6EE5550E0}" srcOrd="0" destOrd="0" presId="urn:microsoft.com/office/officeart/2008/layout/VerticalCircleList"/>
    <dgm:cxn modelId="{3250FD9A-AA7D-4289-9286-F96834B6EA6C}" type="presParOf" srcId="{AF161DBD-193F-4E53-9953-839E85CF1C7D}" destId="{41EEB0CA-07A8-4FF5-8967-C48F01E36B29}" srcOrd="0" destOrd="0" presId="urn:microsoft.com/office/officeart/2008/layout/VerticalCircleList"/>
    <dgm:cxn modelId="{398FA240-8C90-473F-8CD7-5C9A0D488A38}" type="presParOf" srcId="{41EEB0CA-07A8-4FF5-8967-C48F01E36B29}" destId="{AAA1C512-E96F-4798-9282-083A0E274468}" srcOrd="0" destOrd="0" presId="urn:microsoft.com/office/officeart/2008/layout/VerticalCircleList"/>
    <dgm:cxn modelId="{F2905A9A-E3C8-4B84-B8F1-398282B551D7}" type="presParOf" srcId="{41EEB0CA-07A8-4FF5-8967-C48F01E36B29}" destId="{74BC567D-A420-4605-8CAF-34A3430FBCC5}" srcOrd="1" destOrd="0" presId="urn:microsoft.com/office/officeart/2008/layout/VerticalCircleList"/>
    <dgm:cxn modelId="{267B32C8-B50A-438E-BD5E-323580AC8442}"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Procurement</a:t>
          </a:r>
          <a:r>
            <a:rPr lang="it-IT" sz="1500" b="1" i="0" baseline="0" dirty="0" smtClean="0">
              <a:latin typeface="Calibri" panose="020F0502020204030204" pitchFamily="34" charset="0"/>
            </a:rPr>
            <a:t> precommerciale</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B00B5AA4-77DD-4C6F-9C7C-CD177F127BC3}" type="presOf" srcId="{886FCA53-2B50-4919-9D84-B3341636C061}" destId="{AF161DBD-193F-4E53-9953-839E85CF1C7D}" srcOrd="0" destOrd="0" presId="urn:microsoft.com/office/officeart/2008/layout/VerticalCircleList"/>
    <dgm:cxn modelId="{6B8A631C-CF8F-443E-80E8-C6C26E9D6683}"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54C3F419-7AB9-4558-9A8B-636A5ED0D215}" type="presParOf" srcId="{AF161DBD-193F-4E53-9953-839E85CF1C7D}" destId="{41EEB0CA-07A8-4FF5-8967-C48F01E36B29}" srcOrd="0" destOrd="0" presId="urn:microsoft.com/office/officeart/2008/layout/VerticalCircleList"/>
    <dgm:cxn modelId="{9E261513-9C47-40EA-A702-5BD603016D5C}" type="presParOf" srcId="{41EEB0CA-07A8-4FF5-8967-C48F01E36B29}" destId="{AAA1C512-E96F-4798-9282-083A0E274468}" srcOrd="0" destOrd="0" presId="urn:microsoft.com/office/officeart/2008/layout/VerticalCircleList"/>
    <dgm:cxn modelId="{AEA0191E-B071-4704-B1E9-3254D9259020}" type="presParOf" srcId="{41EEB0CA-07A8-4FF5-8967-C48F01E36B29}" destId="{74BC567D-A420-4605-8CAF-34A3430FBCC5}" srcOrd="1" destOrd="0" presId="urn:microsoft.com/office/officeart/2008/layout/VerticalCircleList"/>
    <dgm:cxn modelId="{2B00F5C7-2BB5-49DA-8DD4-07CFAF8342D8}"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6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Living</a:t>
          </a:r>
          <a:r>
            <a:rPr lang="it-IT" sz="1500" b="1" i="0" baseline="0" dirty="0" smtClean="0">
              <a:latin typeface="Calibri" panose="020F0502020204030204" pitchFamily="34" charset="0"/>
            </a:rPr>
            <a:t> Labs e Fab Labs</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48BFBF9A-3A66-4242-970D-F22775D1388B}"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905DB32D-B8D1-4D70-B057-73681B46B0A6}" type="presOf" srcId="{DF7312F5-2151-4B18-9FE3-27B38D9DAE81}" destId="{1EF007DE-E38E-41BB-9C84-DBA6EE5550E0}" srcOrd="0" destOrd="0" presId="urn:microsoft.com/office/officeart/2008/layout/VerticalCircleList"/>
    <dgm:cxn modelId="{A042DCF8-CD39-4DCA-894D-97DBF7643463}" type="presParOf" srcId="{AF161DBD-193F-4E53-9953-839E85CF1C7D}" destId="{41EEB0CA-07A8-4FF5-8967-C48F01E36B29}" srcOrd="0" destOrd="0" presId="urn:microsoft.com/office/officeart/2008/layout/VerticalCircleList"/>
    <dgm:cxn modelId="{FAF34D30-8821-4606-86AC-30E24AE8E1B9}" type="presParOf" srcId="{41EEB0CA-07A8-4FF5-8967-C48F01E36B29}" destId="{AAA1C512-E96F-4798-9282-083A0E274468}" srcOrd="0" destOrd="0" presId="urn:microsoft.com/office/officeart/2008/layout/VerticalCircleList"/>
    <dgm:cxn modelId="{1166B550-A9C2-4817-9E3F-BB83D5E3ACE2}" type="presParOf" srcId="{41EEB0CA-07A8-4FF5-8967-C48F01E36B29}" destId="{74BC567D-A420-4605-8CAF-34A3430FBCC5}" srcOrd="1" destOrd="0" presId="urn:microsoft.com/office/officeart/2008/layout/VerticalCircleList"/>
    <dgm:cxn modelId="{82BCDED1-A2CA-46B3-BEF2-41F4E8EB42E8}"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Formazione</a:t>
          </a:r>
          <a:r>
            <a:rPr lang="it-IT" sz="1500" b="1" i="0" baseline="0" dirty="0" smtClean="0">
              <a:latin typeface="Calibri" panose="020F0502020204030204" pitchFamily="34" charset="0"/>
            </a:rPr>
            <a:t> continua e permanente su ICT</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A21A9389-EBD2-4023-8259-9CDC0E02F711}"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EE7A1C3D-2485-4367-900C-07ED67E2BE0C}" type="presOf" srcId="{DF7312F5-2151-4B18-9FE3-27B38D9DAE81}" destId="{1EF007DE-E38E-41BB-9C84-DBA6EE5550E0}" srcOrd="0" destOrd="0" presId="urn:microsoft.com/office/officeart/2008/layout/VerticalCircleList"/>
    <dgm:cxn modelId="{E2A0ED2F-0BEE-45D9-974C-E0957291B13E}" type="presParOf" srcId="{AF161DBD-193F-4E53-9953-839E85CF1C7D}" destId="{41EEB0CA-07A8-4FF5-8967-C48F01E36B29}" srcOrd="0" destOrd="0" presId="urn:microsoft.com/office/officeart/2008/layout/VerticalCircleList"/>
    <dgm:cxn modelId="{F741A69E-641E-4AE9-A4CF-88C3FE5CF255}" type="presParOf" srcId="{41EEB0CA-07A8-4FF5-8967-C48F01E36B29}" destId="{AAA1C512-E96F-4798-9282-083A0E274468}" srcOrd="0" destOrd="0" presId="urn:microsoft.com/office/officeart/2008/layout/VerticalCircleList"/>
    <dgm:cxn modelId="{CACE1584-0686-435D-B956-3F1590EF3929}" type="presParOf" srcId="{41EEB0CA-07A8-4FF5-8967-C48F01E36B29}" destId="{74BC567D-A420-4605-8CAF-34A3430FBCC5}" srcOrd="1" destOrd="0" presId="urn:microsoft.com/office/officeart/2008/layout/VerticalCircleList"/>
    <dgm:cxn modelId="{76F63FAE-6BA6-46FE-84C2-3FF0263619DA}"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7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Sostegno a PEI</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44EE57E6-CA7D-4F18-99FB-C28BD8B283A5}"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C56035ED-62A2-4143-8DF5-A17B0326143F}" type="presOf" srcId="{DF7312F5-2151-4B18-9FE3-27B38D9DAE81}" destId="{1EF007DE-E38E-41BB-9C84-DBA6EE5550E0}" srcOrd="0" destOrd="0" presId="urn:microsoft.com/office/officeart/2008/layout/VerticalCircleList"/>
    <dgm:cxn modelId="{3438B557-9446-4376-88CB-CD37D151DBAB}" type="presParOf" srcId="{AF161DBD-193F-4E53-9953-839E85CF1C7D}" destId="{41EEB0CA-07A8-4FF5-8967-C48F01E36B29}" srcOrd="0" destOrd="0" presId="urn:microsoft.com/office/officeart/2008/layout/VerticalCircleList"/>
    <dgm:cxn modelId="{7CE8C68C-C9BC-4C0F-9ED8-AEF8FFF9DC2A}" type="presParOf" srcId="{41EEB0CA-07A8-4FF5-8967-C48F01E36B29}" destId="{AAA1C512-E96F-4798-9282-083A0E274468}" srcOrd="0" destOrd="0" presId="urn:microsoft.com/office/officeart/2008/layout/VerticalCircleList"/>
    <dgm:cxn modelId="{1F108CDA-116D-4A98-A982-55E30778EB1D}" type="presParOf" srcId="{41EEB0CA-07A8-4FF5-8967-C48F01E36B29}" destId="{74BC567D-A420-4605-8CAF-34A3430FBCC5}" srcOrd="1" destOrd="0" presId="urn:microsoft.com/office/officeart/2008/layout/VerticalCircleList"/>
    <dgm:cxn modelId="{D286CE20-E0D7-4700-BF64-4407CD017A95}"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7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Formazione Open </a:t>
          </a:r>
          <a:r>
            <a:rPr lang="it-IT" sz="1500" b="1" i="0" dirty="0" err="1" smtClean="0">
              <a:latin typeface="Calibri" panose="020F0502020204030204" pitchFamily="34" charset="0"/>
            </a:rPr>
            <a:t>Government</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27D19D93-4746-4039-BF12-F58EC26B533B}" type="presOf" srcId="{DF7312F5-2151-4B18-9FE3-27B38D9DAE81}" destId="{1EF007DE-E38E-41BB-9C84-DBA6EE5550E0}" srcOrd="0" destOrd="0" presId="urn:microsoft.com/office/officeart/2008/layout/VerticalCircleList"/>
    <dgm:cxn modelId="{C15C4C37-FA65-48A4-BF13-2EDA603594D2}"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8FABAECD-32D6-42FE-BA51-DA0A42322343}" type="presParOf" srcId="{AF161DBD-193F-4E53-9953-839E85CF1C7D}" destId="{41EEB0CA-07A8-4FF5-8967-C48F01E36B29}" srcOrd="0" destOrd="0" presId="urn:microsoft.com/office/officeart/2008/layout/VerticalCircleList"/>
    <dgm:cxn modelId="{8BCDBDC2-B9C6-42FC-AB01-19A7ECBB6A95}" type="presParOf" srcId="{41EEB0CA-07A8-4FF5-8967-C48F01E36B29}" destId="{AAA1C512-E96F-4798-9282-083A0E274468}" srcOrd="0" destOrd="0" presId="urn:microsoft.com/office/officeart/2008/layout/VerticalCircleList"/>
    <dgm:cxn modelId="{9289490E-22FB-471C-B760-334792B99D6F}" type="presParOf" srcId="{41EEB0CA-07A8-4FF5-8967-C48F01E36B29}" destId="{74BC567D-A420-4605-8CAF-34A3430FBCC5}" srcOrd="1" destOrd="0" presId="urn:microsoft.com/office/officeart/2008/layout/VerticalCircleList"/>
    <dgm:cxn modelId="{5516CBBC-53C7-4611-9C37-2776A7748B87}"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8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Iniziative pilote di scambio transnazionale</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C3F5FC86-E2ED-4602-B7FE-3148D53B8406}" type="presOf" srcId="{DF7312F5-2151-4B18-9FE3-27B38D9DAE81}" destId="{1EF007DE-E38E-41BB-9C84-DBA6EE5550E0}" srcOrd="0" destOrd="0" presId="urn:microsoft.com/office/officeart/2008/layout/VerticalCircleList"/>
    <dgm:cxn modelId="{B9F73DD4-262F-4D57-846E-3AB7C7C99EBA}"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F3873F9C-CECB-4034-8658-8FB6F19FEB1D}" type="presParOf" srcId="{AF161DBD-193F-4E53-9953-839E85CF1C7D}" destId="{41EEB0CA-07A8-4FF5-8967-C48F01E36B29}" srcOrd="0" destOrd="0" presId="urn:microsoft.com/office/officeart/2008/layout/VerticalCircleList"/>
    <dgm:cxn modelId="{606889B1-354D-4E94-8F9A-672BF6200D48}" type="presParOf" srcId="{41EEB0CA-07A8-4FF5-8967-C48F01E36B29}" destId="{AAA1C512-E96F-4798-9282-083A0E274468}" srcOrd="0" destOrd="0" presId="urn:microsoft.com/office/officeart/2008/layout/VerticalCircleList"/>
    <dgm:cxn modelId="{EB23C587-D3DE-4955-8B7D-EFA2E7951420}" type="presParOf" srcId="{41EEB0CA-07A8-4FF5-8967-C48F01E36B29}" destId="{74BC567D-A420-4605-8CAF-34A3430FBCC5}" srcOrd="1" destOrd="0" presId="urn:microsoft.com/office/officeart/2008/layout/VerticalCircleList"/>
    <dgm:cxn modelId="{82AFC02F-5B29-41FC-8E81-847E01BF31FC}"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8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89C97E9-0F8C-4C6B-8570-40E8E33746D3}" type="doc">
      <dgm:prSet loTypeId="urn:microsoft.com/office/officeart/2005/8/layout/hierarchy3" loCatId="hierarchy" qsTypeId="urn:microsoft.com/office/officeart/2005/8/quickstyle/simple3" qsCatId="simple" csTypeId="urn:microsoft.com/office/officeart/2005/8/colors/accent3_2" csCatId="accent3" phldr="1"/>
      <dgm:spPr/>
      <dgm:t>
        <a:bodyPr/>
        <a:lstStyle/>
        <a:p>
          <a:endParaRPr lang="it-IT"/>
        </a:p>
      </dgm:t>
    </dgm:pt>
    <dgm:pt modelId="{236D6833-624B-4257-85E4-1FBC384DCF54}">
      <dgm:prSet/>
      <dgm:spPr/>
      <dgm:t>
        <a:bodyPr/>
        <a:lstStyle/>
        <a:p>
          <a:pPr algn="just" rtl="0"/>
          <a:r>
            <a:rPr lang="it-IT" b="1" i="1" dirty="0" smtClean="0"/>
            <a:t>Dei 12 ambiti tematici individuati dai tavoli nazionali (economia del mare, mobilità sostenibile, scienze della vita, beni culturali, chimica verde, Smart cities and communities, tecnologie per gli ambienti di vita, agrifood, energia, innovazione non basata su ricerca e sviluppo, fabbrica intelligente e aerospazio) sono stati ricondotti all’interno del tavolo denominato “Agroalimentare”, gli ambiti: Chimica Verde e Agrifood</a:t>
          </a:r>
          <a:r>
            <a:rPr lang="it-IT" i="1" dirty="0" smtClean="0"/>
            <a:t>. </a:t>
          </a:r>
          <a:endParaRPr lang="it-IT" dirty="0"/>
        </a:p>
      </dgm:t>
    </dgm:pt>
    <dgm:pt modelId="{FE59FAAB-28BD-4C9A-8E81-C0BFBC827CB3}" type="parTrans" cxnId="{15C55A9C-9584-429A-8E7F-094B5EE748E8}">
      <dgm:prSet/>
      <dgm:spPr/>
      <dgm:t>
        <a:bodyPr/>
        <a:lstStyle/>
        <a:p>
          <a:endParaRPr lang="it-IT"/>
        </a:p>
      </dgm:t>
    </dgm:pt>
    <dgm:pt modelId="{8E6FDC2D-8F7B-4547-9A1B-6ABD1E5D9288}" type="sibTrans" cxnId="{15C55A9C-9584-429A-8E7F-094B5EE748E8}">
      <dgm:prSet/>
      <dgm:spPr/>
      <dgm:t>
        <a:bodyPr/>
        <a:lstStyle/>
        <a:p>
          <a:endParaRPr lang="it-IT"/>
        </a:p>
      </dgm:t>
    </dgm:pt>
    <dgm:pt modelId="{FBDD56CB-0356-4357-B55B-DDEDD2624761}" type="pres">
      <dgm:prSet presAssocID="{E89C97E9-0F8C-4C6B-8570-40E8E33746D3}" presName="diagram" presStyleCnt="0">
        <dgm:presLayoutVars>
          <dgm:chPref val="1"/>
          <dgm:dir/>
          <dgm:animOne val="branch"/>
          <dgm:animLvl val="lvl"/>
          <dgm:resizeHandles/>
        </dgm:presLayoutVars>
      </dgm:prSet>
      <dgm:spPr/>
      <dgm:t>
        <a:bodyPr/>
        <a:lstStyle/>
        <a:p>
          <a:endParaRPr lang="it-IT"/>
        </a:p>
      </dgm:t>
    </dgm:pt>
    <dgm:pt modelId="{C9C3CD98-D76F-437D-BFE5-68CA3709C0EE}" type="pres">
      <dgm:prSet presAssocID="{236D6833-624B-4257-85E4-1FBC384DCF54}" presName="root" presStyleCnt="0"/>
      <dgm:spPr/>
    </dgm:pt>
    <dgm:pt modelId="{4FC0D32A-B71E-420C-87C4-6F7125326E73}" type="pres">
      <dgm:prSet presAssocID="{236D6833-624B-4257-85E4-1FBC384DCF54}" presName="rootComposite" presStyleCnt="0"/>
      <dgm:spPr/>
    </dgm:pt>
    <dgm:pt modelId="{84C417B2-6567-452F-B69D-4326FF091F97}" type="pres">
      <dgm:prSet presAssocID="{236D6833-624B-4257-85E4-1FBC384DCF54}" presName="rootText" presStyleLbl="node1" presStyleIdx="0" presStyleCnt="1" custScaleX="108434"/>
      <dgm:spPr/>
      <dgm:t>
        <a:bodyPr/>
        <a:lstStyle/>
        <a:p>
          <a:endParaRPr lang="it-IT"/>
        </a:p>
      </dgm:t>
    </dgm:pt>
    <dgm:pt modelId="{2D5B6ED9-CCA0-4D81-8878-DD201E43344A}" type="pres">
      <dgm:prSet presAssocID="{236D6833-624B-4257-85E4-1FBC384DCF54}" presName="rootConnector" presStyleLbl="node1" presStyleIdx="0" presStyleCnt="1"/>
      <dgm:spPr/>
      <dgm:t>
        <a:bodyPr/>
        <a:lstStyle/>
        <a:p>
          <a:endParaRPr lang="it-IT"/>
        </a:p>
      </dgm:t>
    </dgm:pt>
    <dgm:pt modelId="{7F84FF4F-DE7E-4E16-840E-0926CAA3F99A}" type="pres">
      <dgm:prSet presAssocID="{236D6833-624B-4257-85E4-1FBC384DCF54}" presName="childShape" presStyleCnt="0"/>
      <dgm:spPr/>
    </dgm:pt>
  </dgm:ptLst>
  <dgm:cxnLst>
    <dgm:cxn modelId="{15C55A9C-9584-429A-8E7F-094B5EE748E8}" srcId="{E89C97E9-0F8C-4C6B-8570-40E8E33746D3}" destId="{236D6833-624B-4257-85E4-1FBC384DCF54}" srcOrd="0" destOrd="0" parTransId="{FE59FAAB-28BD-4C9A-8E81-C0BFBC827CB3}" sibTransId="{8E6FDC2D-8F7B-4547-9A1B-6ABD1E5D9288}"/>
    <dgm:cxn modelId="{EAF2D617-99A3-439A-9EDF-E90A427442A3}" type="presOf" srcId="{236D6833-624B-4257-85E4-1FBC384DCF54}" destId="{84C417B2-6567-452F-B69D-4326FF091F97}" srcOrd="0" destOrd="0" presId="urn:microsoft.com/office/officeart/2005/8/layout/hierarchy3"/>
    <dgm:cxn modelId="{5893DADB-551A-492F-86BD-C8A07B39E31B}" type="presOf" srcId="{E89C97E9-0F8C-4C6B-8570-40E8E33746D3}" destId="{FBDD56CB-0356-4357-B55B-DDEDD2624761}" srcOrd="0" destOrd="0" presId="urn:microsoft.com/office/officeart/2005/8/layout/hierarchy3"/>
    <dgm:cxn modelId="{1246E35D-C260-48DE-95B3-3343E4D42CF0}" type="presOf" srcId="{236D6833-624B-4257-85E4-1FBC384DCF54}" destId="{2D5B6ED9-CCA0-4D81-8878-DD201E43344A}" srcOrd="1" destOrd="0" presId="urn:microsoft.com/office/officeart/2005/8/layout/hierarchy3"/>
    <dgm:cxn modelId="{63F927C7-E166-4E37-A2C5-A5ACAE5F4FEB}" type="presParOf" srcId="{FBDD56CB-0356-4357-B55B-DDEDD2624761}" destId="{C9C3CD98-D76F-437D-BFE5-68CA3709C0EE}" srcOrd="0" destOrd="0" presId="urn:microsoft.com/office/officeart/2005/8/layout/hierarchy3"/>
    <dgm:cxn modelId="{329AFB92-576B-4185-BAC8-73C400531A5D}" type="presParOf" srcId="{C9C3CD98-D76F-437D-BFE5-68CA3709C0EE}" destId="{4FC0D32A-B71E-420C-87C4-6F7125326E73}" srcOrd="0" destOrd="0" presId="urn:microsoft.com/office/officeart/2005/8/layout/hierarchy3"/>
    <dgm:cxn modelId="{1DECA537-0E3C-47F3-8CAE-28EC11BE7E8D}" type="presParOf" srcId="{4FC0D32A-B71E-420C-87C4-6F7125326E73}" destId="{84C417B2-6567-452F-B69D-4326FF091F97}" srcOrd="0" destOrd="0" presId="urn:microsoft.com/office/officeart/2005/8/layout/hierarchy3"/>
    <dgm:cxn modelId="{2532E51B-FCEC-4060-A072-537CB9D4B446}" type="presParOf" srcId="{4FC0D32A-B71E-420C-87C4-6F7125326E73}" destId="{2D5B6ED9-CCA0-4D81-8878-DD201E43344A}" srcOrd="1" destOrd="0" presId="urn:microsoft.com/office/officeart/2005/8/layout/hierarchy3"/>
    <dgm:cxn modelId="{F0C8EE85-47C1-40AF-A7D9-5F46FB2F556C}" type="presParOf" srcId="{C9C3CD98-D76F-437D-BFE5-68CA3709C0EE}" destId="{7F84FF4F-DE7E-4E16-840E-0926CAA3F9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Avvio tavolo</a:t>
          </a:r>
        </a:p>
        <a:p>
          <a:r>
            <a:rPr lang="it-IT" sz="4400" b="1" dirty="0" smtClean="0"/>
            <a:t>8 maggio 2014</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Avere il quadro chiaro dove inserire il proprio contributo</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D446E03B-A085-4EAF-A9D7-21D9E631073A}">
      <dgm:prSet phldrT="[Testo]" custT="1"/>
      <dgm:spPr/>
      <dgm:t>
        <a:bodyPr/>
        <a:lstStyle/>
        <a:p>
          <a:r>
            <a:rPr lang="it-IT" sz="3600" b="0" dirty="0" smtClean="0">
              <a:solidFill>
                <a:schemeClr val="accent1"/>
              </a:solidFill>
            </a:rPr>
            <a:t>Definire le modalità per l’elaborazione e/o l’invio del contributo</a:t>
          </a:r>
          <a:endParaRPr lang="it-IT" sz="3600" b="0" dirty="0">
            <a:solidFill>
              <a:schemeClr val="accent1"/>
            </a:solidFill>
          </a:endParaRPr>
        </a:p>
      </dgm:t>
    </dgm:pt>
    <dgm:pt modelId="{44FDFF5D-A5FE-4F6B-89B8-1FCC632B967C}" type="parTrans" cxnId="{BB9A4BB3-9E3F-4768-AB03-3A5823740DAC}">
      <dgm:prSet/>
      <dgm:spPr/>
    </dgm:pt>
    <dgm:pt modelId="{A44EEB28-BFA3-4413-89F9-8106007D5EF7}" type="sibTrans" cxnId="{BB9A4BB3-9E3F-4768-AB03-3A5823740DAC}">
      <dgm:prSet/>
      <dgm:spPr/>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LinFactNeighborY="-5141">
        <dgm:presLayoutVars>
          <dgm:bulletEnabled val="1"/>
        </dgm:presLayoutVars>
      </dgm:prSet>
      <dgm:spPr/>
      <dgm:t>
        <a:bodyPr/>
        <a:lstStyle/>
        <a:p>
          <a:endParaRPr lang="it-IT"/>
        </a:p>
      </dgm:t>
    </dgm:pt>
  </dgm:ptLst>
  <dgm:cxnLst>
    <dgm:cxn modelId="{E57344BA-687D-40DB-BF9E-5A1A77101C52}" type="presOf" srcId="{FA935D20-D649-4F38-A41B-69E90530D632}" destId="{19C3370D-7B6A-4F3C-8C78-C38DF1D2FA31}" srcOrd="0" destOrd="0" presId="urn:microsoft.com/office/officeart/2005/8/layout/vList5"/>
    <dgm:cxn modelId="{BB9A4BB3-9E3F-4768-AB03-3A5823740DAC}" srcId="{F23A2E33-A7A9-4C0C-9E2D-FE9B09B27B0C}" destId="{D446E03B-A085-4EAF-A9D7-21D9E631073A}" srcOrd="1" destOrd="0" parTransId="{44FDFF5D-A5FE-4F6B-89B8-1FCC632B967C}" sibTransId="{A44EEB28-BFA3-4413-89F9-8106007D5EF7}"/>
    <dgm:cxn modelId="{D533B9F1-3025-444A-8489-378930DDE843}" type="presOf" srcId="{D446E03B-A085-4EAF-A9D7-21D9E631073A}" destId="{19C3370D-7B6A-4F3C-8C78-C38DF1D2FA31}" srcOrd="0" destOrd="1"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AA13AB5C-83C5-45C1-864A-5D3145E95840}" srcId="{BE3B8733-AE13-4A7B-A32B-B74DE4C528D7}" destId="{F23A2E33-A7A9-4C0C-9E2D-FE9B09B27B0C}" srcOrd="0" destOrd="0" parTransId="{4B3C5EFE-833D-4256-8D22-790DD4FEA846}" sibTransId="{CE2E410B-761E-4681-BB83-5F0176147C43}"/>
    <dgm:cxn modelId="{DEC72457-E129-4431-A75C-4FE831294702}" type="presOf" srcId="{F23A2E33-A7A9-4C0C-9E2D-FE9B09B27B0C}" destId="{4B75031E-EAE2-44AE-A204-79AAE3CD8BF2}" srcOrd="0" destOrd="0" presId="urn:microsoft.com/office/officeart/2005/8/layout/vList5"/>
    <dgm:cxn modelId="{F1D17D47-31D8-4C27-BADE-D701F7333E80}" type="presOf" srcId="{BE3B8733-AE13-4A7B-A32B-B74DE4C528D7}" destId="{67CAF0F0-11C7-41D4-B458-17DD1ACC65D7}" srcOrd="0" destOrd="0" presId="urn:microsoft.com/office/officeart/2005/8/layout/vList5"/>
    <dgm:cxn modelId="{F417C590-849D-45BF-AC66-6CA3E1A0C9F4}" type="presParOf" srcId="{67CAF0F0-11C7-41D4-B458-17DD1ACC65D7}" destId="{91EF4C2B-0965-4D66-A48D-ECB7ACAE5C2D}" srcOrd="0" destOrd="0" presId="urn:microsoft.com/office/officeart/2005/8/layout/vList5"/>
    <dgm:cxn modelId="{C1350A8E-5DF7-4E1B-9493-AB4546A39DD5}" type="presParOf" srcId="{91EF4C2B-0965-4D66-A48D-ECB7ACAE5C2D}" destId="{4B75031E-EAE2-44AE-A204-79AAE3CD8BF2}" srcOrd="0" destOrd="0" presId="urn:microsoft.com/office/officeart/2005/8/layout/vList5"/>
    <dgm:cxn modelId="{94FCD61C-42C9-4AEC-B551-B1255D96AB84}"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471B385-D51D-4B62-9A6B-249C5AC9C98A}"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it-IT"/>
        </a:p>
      </dgm:t>
    </dgm:pt>
    <dgm:pt modelId="{3A5B02CC-7645-4578-B93E-5BB7EC17E14F}">
      <dgm:prSet custT="1"/>
      <dgm:spPr/>
      <dgm:t>
        <a:bodyPr/>
        <a:lstStyle/>
        <a:p>
          <a:pPr rtl="0"/>
          <a:r>
            <a:rPr lang="it-IT" sz="1800" b="1" dirty="0" smtClean="0"/>
            <a:t>Delimitazione Perimetro d’Ambito </a:t>
          </a:r>
          <a:endParaRPr lang="it-IT" sz="1800" b="1" dirty="0"/>
        </a:p>
      </dgm:t>
    </dgm:pt>
    <dgm:pt modelId="{351EEFE8-C4BB-4CB7-AEBE-8201FB869313}" type="parTrans" cxnId="{1503FA43-4BF0-43A7-9A00-7EAC2347F067}">
      <dgm:prSet/>
      <dgm:spPr/>
      <dgm:t>
        <a:bodyPr/>
        <a:lstStyle/>
        <a:p>
          <a:endParaRPr lang="it-IT"/>
        </a:p>
      </dgm:t>
    </dgm:pt>
    <dgm:pt modelId="{32FBC651-736E-4FFF-A514-285EE5B82172}" type="sibTrans" cxnId="{1503FA43-4BF0-43A7-9A00-7EAC2347F067}">
      <dgm:prSet/>
      <dgm:spPr/>
      <dgm:t>
        <a:bodyPr/>
        <a:lstStyle/>
        <a:p>
          <a:endParaRPr lang="it-IT"/>
        </a:p>
      </dgm:t>
    </dgm:pt>
    <dgm:pt modelId="{0931DA6C-1101-4D88-9476-40F778BD96D7}" type="pres">
      <dgm:prSet presAssocID="{3471B385-D51D-4B62-9A6B-249C5AC9C98A}" presName="linear" presStyleCnt="0">
        <dgm:presLayoutVars>
          <dgm:animLvl val="lvl"/>
          <dgm:resizeHandles val="exact"/>
        </dgm:presLayoutVars>
      </dgm:prSet>
      <dgm:spPr/>
      <dgm:t>
        <a:bodyPr/>
        <a:lstStyle/>
        <a:p>
          <a:endParaRPr lang="it-IT"/>
        </a:p>
      </dgm:t>
    </dgm:pt>
    <dgm:pt modelId="{EA40DB6F-53FC-4451-8412-D98A1010BCCC}" type="pres">
      <dgm:prSet presAssocID="{3A5B02CC-7645-4578-B93E-5BB7EC17E14F}" presName="parentText" presStyleLbl="node1" presStyleIdx="0" presStyleCnt="1" custLinFactNeighborX="2752" custLinFactNeighborY="77991">
        <dgm:presLayoutVars>
          <dgm:chMax val="0"/>
          <dgm:bulletEnabled val="1"/>
        </dgm:presLayoutVars>
      </dgm:prSet>
      <dgm:spPr/>
      <dgm:t>
        <a:bodyPr/>
        <a:lstStyle/>
        <a:p>
          <a:endParaRPr lang="it-IT"/>
        </a:p>
      </dgm:t>
    </dgm:pt>
  </dgm:ptLst>
  <dgm:cxnLst>
    <dgm:cxn modelId="{0DB1D05A-411F-45EE-8EB5-53676B8554D1}" type="presOf" srcId="{3A5B02CC-7645-4578-B93E-5BB7EC17E14F}" destId="{EA40DB6F-53FC-4451-8412-D98A1010BCCC}" srcOrd="0" destOrd="0" presId="urn:microsoft.com/office/officeart/2005/8/layout/vList2"/>
    <dgm:cxn modelId="{1503FA43-4BF0-43A7-9A00-7EAC2347F067}" srcId="{3471B385-D51D-4B62-9A6B-249C5AC9C98A}" destId="{3A5B02CC-7645-4578-B93E-5BB7EC17E14F}" srcOrd="0" destOrd="0" parTransId="{351EEFE8-C4BB-4CB7-AEBE-8201FB869313}" sibTransId="{32FBC651-736E-4FFF-A514-285EE5B82172}"/>
    <dgm:cxn modelId="{BAF29B89-A34F-4179-BF01-0B748139911F}" type="presOf" srcId="{3471B385-D51D-4B62-9A6B-249C5AC9C98A}" destId="{0931DA6C-1101-4D88-9476-40F778BD96D7}" srcOrd="0" destOrd="0" presId="urn:microsoft.com/office/officeart/2005/8/layout/vList2"/>
    <dgm:cxn modelId="{85C73998-A9D9-40BC-BBB4-5CD0570263CB}" type="presParOf" srcId="{0931DA6C-1101-4D88-9476-40F778BD96D7}" destId="{EA40DB6F-53FC-4451-8412-D98A1010BCC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9018C2D1-5763-47BA-BFBF-E6D97BA2E125}" type="presOf" srcId="{E4C7AF03-E2BD-4E48-8DAB-C1261D3D7EA9}" destId="{03DB856F-DE91-4CA0-AD05-B356DE21BFDC}" srcOrd="0" destOrd="0" presId="urn:microsoft.com/office/officeart/2005/8/layout/list1"/>
    <dgm:cxn modelId="{374EB3C5-E98B-4626-B37F-0F790877F347}"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F75E5F1F-ED80-41FB-B86F-66447BA4D426}" type="presOf" srcId="{188FD03C-7D6A-4D29-8FCB-9C1383057E36}" destId="{C08F212E-D010-4B1B-884C-243E8BB88BD2}" srcOrd="0" destOrd="0" presId="urn:microsoft.com/office/officeart/2005/8/layout/list1"/>
    <dgm:cxn modelId="{83A22B54-E489-4CFC-ACF1-B1294D17F788}" type="presParOf" srcId="{C08F212E-D010-4B1B-884C-243E8BB88BD2}" destId="{A042C0D5-6636-40E8-83EA-703099528EDB}" srcOrd="0" destOrd="0" presId="urn:microsoft.com/office/officeart/2005/8/layout/list1"/>
    <dgm:cxn modelId="{E2F83E24-6268-4DFC-8067-3A9AEFDB20C2}" type="presParOf" srcId="{A042C0D5-6636-40E8-83EA-703099528EDB}" destId="{03DB856F-DE91-4CA0-AD05-B356DE21BFDC}" srcOrd="0" destOrd="0" presId="urn:microsoft.com/office/officeart/2005/8/layout/list1"/>
    <dgm:cxn modelId="{5D3E9069-0F51-4B6C-8E83-928AD137E9B4}" type="presParOf" srcId="{A042C0D5-6636-40E8-83EA-703099528EDB}" destId="{21D380AD-5D38-4835-9FB5-615E5454C686}" srcOrd="1" destOrd="0" presId="urn:microsoft.com/office/officeart/2005/8/layout/list1"/>
    <dgm:cxn modelId="{92D52852-5DE0-4213-9E0F-497874557499}" type="presParOf" srcId="{C08F212E-D010-4B1B-884C-243E8BB88BD2}" destId="{E77B3B8A-36B6-4AF7-9D59-DF889FA8E07C}" srcOrd="1" destOrd="0" presId="urn:microsoft.com/office/officeart/2005/8/layout/list1"/>
    <dgm:cxn modelId="{A1E456F9-B40E-41BF-A439-931D890ECE42}"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dgm:spPr/>
      <dgm:t>
        <a:bodyPr/>
        <a:lstStyle/>
        <a:p>
          <a:endParaRPr lang="it-IT"/>
        </a:p>
      </dgm:t>
    </dgm:pt>
    <dgm:pt modelId="{72D59079-C521-4525-81A4-701D931A8233}">
      <dgm:prSet/>
      <dgm:spPr/>
      <dgm:t>
        <a:bodyPr/>
        <a:lstStyle/>
        <a:p>
          <a:pPr rtl="0"/>
          <a:r>
            <a:rPr lang="it-IT" b="1" dirty="0" smtClean="0"/>
            <a:t>Le tendenze internazionali e nazionali</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7866CE2C-F0C2-41B7-9BEB-6BBCD265F936}" type="presOf" srcId="{72D59079-C521-4525-81A4-701D931A8233}" destId="{9CE9EFE3-4E69-404A-8A99-59388A9E3922}" srcOrd="0" destOrd="0" presId="urn:microsoft.com/office/officeart/2005/8/layout/chevronAccent+Icon"/>
    <dgm:cxn modelId="{4637F693-0CA1-4F49-B186-4ECC2AD04BE3}" type="presOf" srcId="{9AF403A6-2C5C-4F1B-B787-47496D3DBC71}" destId="{639FA514-32E4-4E31-8688-3C040A3F30E9}" srcOrd="0" destOrd="0" presId="urn:microsoft.com/office/officeart/2005/8/layout/chevronAccent+Icon"/>
    <dgm:cxn modelId="{73493A87-4F40-44B9-98E7-2FB1BDC9DF61}" type="presParOf" srcId="{639FA514-32E4-4E31-8688-3C040A3F30E9}" destId="{F100BA9B-D4E3-421F-B5D8-42E4C50A115C}" srcOrd="0" destOrd="0" presId="urn:microsoft.com/office/officeart/2005/8/layout/chevronAccent+Icon"/>
    <dgm:cxn modelId="{B85663D6-8A62-4B7A-8EE7-58EED9CFC609}" type="presParOf" srcId="{F100BA9B-D4E3-421F-B5D8-42E4C50A115C}" destId="{51AD98A5-0898-43D1-8FB1-9AA58104A73C}" srcOrd="0" destOrd="0" presId="urn:microsoft.com/office/officeart/2005/8/layout/chevronAccent+Icon"/>
    <dgm:cxn modelId="{4A828946-6F4E-4AB6-9830-E493F470B142}"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42A9D12-9396-476C-80C0-22ED5276C61F}"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it-IT"/>
        </a:p>
      </dgm:t>
    </dgm:pt>
    <dgm:pt modelId="{46388F9B-4FB4-4FD9-8CAD-E7B4AF61D41E}">
      <dgm:prSet custT="1"/>
      <dgm:spPr/>
      <dgm:t>
        <a:bodyPr/>
        <a:lstStyle/>
        <a:p>
          <a:pPr algn="just" rtl="0"/>
          <a:r>
            <a:rPr lang="it-IT" sz="1600" dirty="0" smtClean="0"/>
            <a:t>L’industria alimentare si presenta molto frammentata, in quanto oltre il 99% delle imprese del settore sono di piccole e medie dimensioni (271mila su 274 mila nel 2009).  </a:t>
          </a:r>
        </a:p>
        <a:p>
          <a:pPr algn="just" rtl="0"/>
          <a:r>
            <a:rPr lang="it-IT" sz="1600" dirty="0" smtClean="0"/>
            <a:t>Queste imprese impiegano il 63% degli addetti dell’intero settore (2,7 milioni di occupati), producono un valore aggiunto complessivo di 93 miliardi di euro e generano un fatturato di 452 miliardi di euro.</a:t>
          </a:r>
        </a:p>
        <a:p>
          <a:pPr algn="just" rtl="0"/>
          <a:r>
            <a:rPr lang="en-US" sz="1100" b="1" dirty="0" smtClean="0"/>
            <a:t>Rapporto  Food Drink Europe “Data and trends of the European food and drink industry 2011” </a:t>
          </a:r>
          <a:endParaRPr lang="it-IT" sz="1100" dirty="0"/>
        </a:p>
      </dgm:t>
    </dgm:pt>
    <dgm:pt modelId="{36CAD7B4-7D14-47A7-B8D6-915A22022CBD}" type="parTrans" cxnId="{0C71A6D0-625D-4F75-8741-0D84CBB4845A}">
      <dgm:prSet/>
      <dgm:spPr/>
      <dgm:t>
        <a:bodyPr/>
        <a:lstStyle/>
        <a:p>
          <a:endParaRPr lang="it-IT"/>
        </a:p>
      </dgm:t>
    </dgm:pt>
    <dgm:pt modelId="{394D96AD-07BC-4A06-B815-7FB18A40D1F0}" type="sibTrans" cxnId="{0C71A6D0-625D-4F75-8741-0D84CBB4845A}">
      <dgm:prSet/>
      <dgm:spPr/>
      <dgm:t>
        <a:bodyPr/>
        <a:lstStyle/>
        <a:p>
          <a:endParaRPr lang="it-IT"/>
        </a:p>
      </dgm:t>
    </dgm:pt>
    <dgm:pt modelId="{7F152C82-4270-42A0-B487-090C8A67FD31}" type="pres">
      <dgm:prSet presAssocID="{942A9D12-9396-476C-80C0-22ED5276C61F}" presName="vert0" presStyleCnt="0">
        <dgm:presLayoutVars>
          <dgm:dir/>
          <dgm:animOne val="branch"/>
          <dgm:animLvl val="lvl"/>
        </dgm:presLayoutVars>
      </dgm:prSet>
      <dgm:spPr/>
      <dgm:t>
        <a:bodyPr/>
        <a:lstStyle/>
        <a:p>
          <a:endParaRPr lang="it-IT"/>
        </a:p>
      </dgm:t>
    </dgm:pt>
    <dgm:pt modelId="{D9327D88-3DDC-4F1A-8809-31CC86398841}" type="pres">
      <dgm:prSet presAssocID="{46388F9B-4FB4-4FD9-8CAD-E7B4AF61D41E}" presName="thickLine" presStyleLbl="alignNode1" presStyleIdx="0" presStyleCnt="1"/>
      <dgm:spPr/>
    </dgm:pt>
    <dgm:pt modelId="{8582FD11-8DCA-4266-81D8-98194DC47A4D}" type="pres">
      <dgm:prSet presAssocID="{46388F9B-4FB4-4FD9-8CAD-E7B4AF61D41E}" presName="horz1" presStyleCnt="0"/>
      <dgm:spPr/>
    </dgm:pt>
    <dgm:pt modelId="{E3F0C311-EDAD-4405-A768-30B87A98C479}" type="pres">
      <dgm:prSet presAssocID="{46388F9B-4FB4-4FD9-8CAD-E7B4AF61D41E}" presName="tx1" presStyleLbl="revTx" presStyleIdx="0" presStyleCnt="1" custScaleY="78491"/>
      <dgm:spPr/>
      <dgm:t>
        <a:bodyPr/>
        <a:lstStyle/>
        <a:p>
          <a:endParaRPr lang="it-IT"/>
        </a:p>
      </dgm:t>
    </dgm:pt>
    <dgm:pt modelId="{2A79BFDA-07F6-4107-BF4F-0E0F27016E5B}" type="pres">
      <dgm:prSet presAssocID="{46388F9B-4FB4-4FD9-8CAD-E7B4AF61D41E}" presName="vert1" presStyleCnt="0"/>
      <dgm:spPr/>
    </dgm:pt>
  </dgm:ptLst>
  <dgm:cxnLst>
    <dgm:cxn modelId="{0C71A6D0-625D-4F75-8741-0D84CBB4845A}" srcId="{942A9D12-9396-476C-80C0-22ED5276C61F}" destId="{46388F9B-4FB4-4FD9-8CAD-E7B4AF61D41E}" srcOrd="0" destOrd="0" parTransId="{36CAD7B4-7D14-47A7-B8D6-915A22022CBD}" sibTransId="{394D96AD-07BC-4A06-B815-7FB18A40D1F0}"/>
    <dgm:cxn modelId="{7652FEF6-F652-4AA5-9D3E-8915EB0FE07B}" type="presOf" srcId="{46388F9B-4FB4-4FD9-8CAD-E7B4AF61D41E}" destId="{E3F0C311-EDAD-4405-A768-30B87A98C479}" srcOrd="0" destOrd="0" presId="urn:microsoft.com/office/officeart/2008/layout/LinedList"/>
    <dgm:cxn modelId="{4EF28A3D-A20B-438D-B54E-CFD0983A4603}" type="presOf" srcId="{942A9D12-9396-476C-80C0-22ED5276C61F}" destId="{7F152C82-4270-42A0-B487-090C8A67FD31}" srcOrd="0" destOrd="0" presId="urn:microsoft.com/office/officeart/2008/layout/LinedList"/>
    <dgm:cxn modelId="{B184A652-4446-45D9-9C66-525455B0A35D}" type="presParOf" srcId="{7F152C82-4270-42A0-B487-090C8A67FD31}" destId="{D9327D88-3DDC-4F1A-8809-31CC86398841}" srcOrd="0" destOrd="0" presId="urn:microsoft.com/office/officeart/2008/layout/LinedList"/>
    <dgm:cxn modelId="{3AD2D06E-99C0-48B1-8970-1C04F3E75326}" type="presParOf" srcId="{7F152C82-4270-42A0-B487-090C8A67FD31}" destId="{8582FD11-8DCA-4266-81D8-98194DC47A4D}" srcOrd="1" destOrd="0" presId="urn:microsoft.com/office/officeart/2008/layout/LinedList"/>
    <dgm:cxn modelId="{EFEFBCF3-3A9F-440E-82BA-13B20EADE5CE}" type="presParOf" srcId="{8582FD11-8DCA-4266-81D8-98194DC47A4D}" destId="{E3F0C311-EDAD-4405-A768-30B87A98C479}" srcOrd="0" destOrd="0" presId="urn:microsoft.com/office/officeart/2008/layout/LinedList"/>
    <dgm:cxn modelId="{D8AA9EED-9489-476D-852D-A1BE787C522C}" type="presParOf" srcId="{8582FD11-8DCA-4266-81D8-98194DC47A4D}" destId="{2A79BFDA-07F6-4107-BF4F-0E0F27016E5B}"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42A9D12-9396-476C-80C0-22ED5276C61F}"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it-IT"/>
        </a:p>
      </dgm:t>
    </dgm:pt>
    <dgm:pt modelId="{46388F9B-4FB4-4FD9-8CAD-E7B4AF61D41E}">
      <dgm:prSet custT="1"/>
      <dgm:spPr/>
      <dgm:t>
        <a:bodyPr/>
        <a:lstStyle/>
        <a:p>
          <a:pPr algn="just" rtl="0"/>
          <a:r>
            <a:rPr lang="it-IT" sz="1600" dirty="0" smtClean="0"/>
            <a:t>Il </a:t>
          </a:r>
          <a:r>
            <a:rPr lang="it-IT" sz="1600" b="1" dirty="0" smtClean="0"/>
            <a:t>panorama complessivo dell’industria alimentare europea </a:t>
          </a:r>
          <a:r>
            <a:rPr lang="it-IT" sz="1600" dirty="0" smtClean="0"/>
            <a:t>è infatti molto articolato e si compone di pochi grandi gruppi multinazionali, prevalentemente localizzati in paesi del Nord Europa (NL,UK, DE, FR),  e di numerosissime PMI (quasi il 99% del totale delle aziende). </a:t>
          </a:r>
        </a:p>
        <a:p>
          <a:pPr algn="just" rtl="0"/>
          <a:r>
            <a:rPr lang="it-IT" sz="1600" b="1" dirty="0" smtClean="0"/>
            <a:t>L’industria alimentare </a:t>
          </a:r>
          <a:r>
            <a:rPr lang="it-IT" sz="1600" dirty="0" smtClean="0"/>
            <a:t>è il principale settore dell’industria manifatturiera dell’UE per fatturato ed assume una rilevanza notevole in termini occupazionali, numero di imprese e commercio estero. </a:t>
          </a:r>
        </a:p>
        <a:p>
          <a:pPr algn="just" rtl="0"/>
          <a:r>
            <a:rPr lang="it-IT" sz="1100" b="1" dirty="0" smtClean="0">
              <a:uFillTx/>
            </a:rPr>
            <a:t>(</a:t>
          </a:r>
          <a:r>
            <a:rPr lang="it-IT" sz="1100" b="1" dirty="0" smtClean="0"/>
            <a:t>EU Commission website)</a:t>
          </a:r>
          <a:endParaRPr lang="it-IT" sz="1100" b="1" dirty="0"/>
        </a:p>
      </dgm:t>
    </dgm:pt>
    <dgm:pt modelId="{36CAD7B4-7D14-47A7-B8D6-915A22022CBD}" type="parTrans" cxnId="{0C71A6D0-625D-4F75-8741-0D84CBB4845A}">
      <dgm:prSet/>
      <dgm:spPr/>
      <dgm:t>
        <a:bodyPr/>
        <a:lstStyle/>
        <a:p>
          <a:endParaRPr lang="it-IT"/>
        </a:p>
      </dgm:t>
    </dgm:pt>
    <dgm:pt modelId="{394D96AD-07BC-4A06-B815-7FB18A40D1F0}" type="sibTrans" cxnId="{0C71A6D0-625D-4F75-8741-0D84CBB4845A}">
      <dgm:prSet/>
      <dgm:spPr/>
      <dgm:t>
        <a:bodyPr/>
        <a:lstStyle/>
        <a:p>
          <a:endParaRPr lang="it-IT"/>
        </a:p>
      </dgm:t>
    </dgm:pt>
    <dgm:pt modelId="{7F152C82-4270-42A0-B487-090C8A67FD31}" type="pres">
      <dgm:prSet presAssocID="{942A9D12-9396-476C-80C0-22ED5276C61F}" presName="vert0" presStyleCnt="0">
        <dgm:presLayoutVars>
          <dgm:dir/>
          <dgm:animOne val="branch"/>
          <dgm:animLvl val="lvl"/>
        </dgm:presLayoutVars>
      </dgm:prSet>
      <dgm:spPr/>
      <dgm:t>
        <a:bodyPr/>
        <a:lstStyle/>
        <a:p>
          <a:endParaRPr lang="it-IT"/>
        </a:p>
      </dgm:t>
    </dgm:pt>
    <dgm:pt modelId="{D9327D88-3DDC-4F1A-8809-31CC86398841}" type="pres">
      <dgm:prSet presAssocID="{46388F9B-4FB4-4FD9-8CAD-E7B4AF61D41E}" presName="thickLine" presStyleLbl="alignNode1" presStyleIdx="0" presStyleCnt="1"/>
      <dgm:spPr/>
    </dgm:pt>
    <dgm:pt modelId="{8582FD11-8DCA-4266-81D8-98194DC47A4D}" type="pres">
      <dgm:prSet presAssocID="{46388F9B-4FB4-4FD9-8CAD-E7B4AF61D41E}" presName="horz1" presStyleCnt="0"/>
      <dgm:spPr/>
    </dgm:pt>
    <dgm:pt modelId="{E3F0C311-EDAD-4405-A768-30B87A98C479}" type="pres">
      <dgm:prSet presAssocID="{46388F9B-4FB4-4FD9-8CAD-E7B4AF61D41E}" presName="tx1" presStyleLbl="revTx" presStyleIdx="0" presStyleCnt="1" custScaleY="78491"/>
      <dgm:spPr/>
      <dgm:t>
        <a:bodyPr/>
        <a:lstStyle/>
        <a:p>
          <a:endParaRPr lang="it-IT"/>
        </a:p>
      </dgm:t>
    </dgm:pt>
    <dgm:pt modelId="{2A79BFDA-07F6-4107-BF4F-0E0F27016E5B}" type="pres">
      <dgm:prSet presAssocID="{46388F9B-4FB4-4FD9-8CAD-E7B4AF61D41E}" presName="vert1" presStyleCnt="0"/>
      <dgm:spPr/>
    </dgm:pt>
  </dgm:ptLst>
  <dgm:cxnLst>
    <dgm:cxn modelId="{0C71A6D0-625D-4F75-8741-0D84CBB4845A}" srcId="{942A9D12-9396-476C-80C0-22ED5276C61F}" destId="{46388F9B-4FB4-4FD9-8CAD-E7B4AF61D41E}" srcOrd="0" destOrd="0" parTransId="{36CAD7B4-7D14-47A7-B8D6-915A22022CBD}" sibTransId="{394D96AD-07BC-4A06-B815-7FB18A40D1F0}"/>
    <dgm:cxn modelId="{0462427A-A6E6-41DB-A39A-6F249E587E23}" type="presOf" srcId="{942A9D12-9396-476C-80C0-22ED5276C61F}" destId="{7F152C82-4270-42A0-B487-090C8A67FD31}" srcOrd="0" destOrd="0" presId="urn:microsoft.com/office/officeart/2008/layout/LinedList"/>
    <dgm:cxn modelId="{65BD7313-007C-4112-84AB-860C9F366668}" type="presOf" srcId="{46388F9B-4FB4-4FD9-8CAD-E7B4AF61D41E}" destId="{E3F0C311-EDAD-4405-A768-30B87A98C479}" srcOrd="0" destOrd="0" presId="urn:microsoft.com/office/officeart/2008/layout/LinedList"/>
    <dgm:cxn modelId="{B7343CB4-FAE2-4FEC-9E7E-FC4ADDFCDF07}" type="presParOf" srcId="{7F152C82-4270-42A0-B487-090C8A67FD31}" destId="{D9327D88-3DDC-4F1A-8809-31CC86398841}" srcOrd="0" destOrd="0" presId="urn:microsoft.com/office/officeart/2008/layout/LinedList"/>
    <dgm:cxn modelId="{1ED14BAF-02B6-435A-AF30-1C795AE74AFF}" type="presParOf" srcId="{7F152C82-4270-42A0-B487-090C8A67FD31}" destId="{8582FD11-8DCA-4266-81D8-98194DC47A4D}" srcOrd="1" destOrd="0" presId="urn:microsoft.com/office/officeart/2008/layout/LinedList"/>
    <dgm:cxn modelId="{D203C59E-7B1F-4169-91A2-31FB5671A2AD}" type="presParOf" srcId="{8582FD11-8DCA-4266-81D8-98194DC47A4D}" destId="{E3F0C311-EDAD-4405-A768-30B87A98C479}" srcOrd="0" destOrd="0" presId="urn:microsoft.com/office/officeart/2008/layout/LinedList"/>
    <dgm:cxn modelId="{FAC9C17D-2015-49DF-B5BF-A8981DA42803}" type="presParOf" srcId="{8582FD11-8DCA-4266-81D8-98194DC47A4D}" destId="{2A79BFDA-07F6-4107-BF4F-0E0F27016E5B}" srcOrd="1"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707FD855-7502-4BDF-B87C-63D2A06156E5}" type="presOf" srcId="{E4C7AF03-E2BD-4E48-8DAB-C1261D3D7EA9}" destId="{21D380AD-5D38-4835-9FB5-615E5454C686}" srcOrd="1" destOrd="0" presId="urn:microsoft.com/office/officeart/2005/8/layout/list1"/>
    <dgm:cxn modelId="{11B43E66-95B3-425C-B0CB-635D18DA8755}" type="presOf" srcId="{188FD03C-7D6A-4D29-8FCB-9C1383057E36}" destId="{C08F212E-D010-4B1B-884C-243E8BB88BD2}" srcOrd="0" destOrd="0" presId="urn:microsoft.com/office/officeart/2005/8/layout/list1"/>
    <dgm:cxn modelId="{B2EE6F2A-1F9B-4EE2-844F-9E24420FC0F2}"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C23F6DD0-8B6C-4C5C-AA4B-C26A5F47711B}" type="presParOf" srcId="{C08F212E-D010-4B1B-884C-243E8BB88BD2}" destId="{A042C0D5-6636-40E8-83EA-703099528EDB}" srcOrd="0" destOrd="0" presId="urn:microsoft.com/office/officeart/2005/8/layout/list1"/>
    <dgm:cxn modelId="{DE9073E6-1DB8-430A-82FC-F6242BBE4752}" type="presParOf" srcId="{A042C0D5-6636-40E8-83EA-703099528EDB}" destId="{03DB856F-DE91-4CA0-AD05-B356DE21BFDC}" srcOrd="0" destOrd="0" presId="urn:microsoft.com/office/officeart/2005/8/layout/list1"/>
    <dgm:cxn modelId="{41A98E23-1440-40C1-ACC2-991810379CE1}" type="presParOf" srcId="{A042C0D5-6636-40E8-83EA-703099528EDB}" destId="{21D380AD-5D38-4835-9FB5-615E5454C686}" srcOrd="1" destOrd="0" presId="urn:microsoft.com/office/officeart/2005/8/layout/list1"/>
    <dgm:cxn modelId="{2D5E4BFF-AEFD-4225-A684-35BA1C224C01}" type="presParOf" srcId="{C08F212E-D010-4B1B-884C-243E8BB88BD2}" destId="{E77B3B8A-36B6-4AF7-9D59-DF889FA8E07C}" srcOrd="1" destOrd="0" presId="urn:microsoft.com/office/officeart/2005/8/layout/list1"/>
    <dgm:cxn modelId="{39BF0283-1346-4500-812D-D5FD1831B952}"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dgm:spPr/>
      <dgm:t>
        <a:bodyPr/>
        <a:lstStyle/>
        <a:p>
          <a:endParaRPr lang="it-IT"/>
        </a:p>
      </dgm:t>
    </dgm:pt>
    <dgm:pt modelId="{72D59079-C521-4525-81A4-701D931A8233}">
      <dgm:prSet/>
      <dgm:spPr/>
      <dgm:t>
        <a:bodyPr/>
        <a:lstStyle/>
        <a:p>
          <a:pPr rtl="0"/>
          <a:r>
            <a:rPr lang="it-IT" b="1" dirty="0" smtClean="0"/>
            <a:t>Le tendenze internazionali e nazionali</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40CD40C3-65CA-415A-85A2-B4947D42BE8E}" type="presOf" srcId="{9AF403A6-2C5C-4F1B-B787-47496D3DBC71}" destId="{639FA514-32E4-4E31-8688-3C040A3F30E9}" srcOrd="0" destOrd="0" presId="urn:microsoft.com/office/officeart/2005/8/layout/chevronAccent+Icon"/>
    <dgm:cxn modelId="{51DC03A4-921D-4C8B-A9FA-809886248CFF}" type="presOf" srcId="{72D59079-C521-4525-81A4-701D931A8233}" destId="{9CE9EFE3-4E69-404A-8A99-59388A9E3922}" srcOrd="0" destOrd="0" presId="urn:microsoft.com/office/officeart/2005/8/layout/chevronAccent+Icon"/>
    <dgm:cxn modelId="{062A0E2B-2360-4C2E-8A50-DEB045C1DA66}" type="presParOf" srcId="{639FA514-32E4-4E31-8688-3C040A3F30E9}" destId="{F100BA9B-D4E3-421F-B5D8-42E4C50A115C}" srcOrd="0" destOrd="0" presId="urn:microsoft.com/office/officeart/2005/8/layout/chevronAccent+Icon"/>
    <dgm:cxn modelId="{474E2C2A-98D2-4A65-83CC-9647B80F8427}" type="presParOf" srcId="{F100BA9B-D4E3-421F-B5D8-42E4C50A115C}" destId="{51AD98A5-0898-43D1-8FB1-9AA58104A73C}" srcOrd="0" destOrd="0" presId="urn:microsoft.com/office/officeart/2005/8/layout/chevronAccent+Icon"/>
    <dgm:cxn modelId="{A72B86AB-0D34-4BE1-B1F8-A85C996028D7}"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942A9D12-9396-476C-80C0-22ED5276C61F}" type="doc">
      <dgm:prSet loTypeId="urn:microsoft.com/office/officeart/2008/layout/VerticalCircleList" loCatId="list" qsTypeId="urn:microsoft.com/office/officeart/2005/8/quickstyle/simple1" qsCatId="simple" csTypeId="urn:microsoft.com/office/officeart/2005/8/colors/accent6_1" csCatId="accent6" phldr="1"/>
      <dgm:spPr/>
      <dgm:t>
        <a:bodyPr/>
        <a:lstStyle/>
        <a:p>
          <a:endParaRPr lang="it-IT"/>
        </a:p>
      </dgm:t>
    </dgm:pt>
    <dgm:pt modelId="{46388F9B-4FB4-4FD9-8CAD-E7B4AF61D41E}">
      <dgm:prSet custT="1"/>
      <dgm:spPr/>
      <dgm:t>
        <a:bodyPr/>
        <a:lstStyle/>
        <a:p>
          <a:pPr algn="just"/>
          <a:r>
            <a:rPr lang="it-IT" sz="1200" b="1" dirty="0" smtClean="0"/>
            <a:t>Ampia varietà di prodotti</a:t>
          </a:r>
          <a:endParaRPr lang="it-IT" sz="1200" dirty="0"/>
        </a:p>
      </dgm:t>
    </dgm:pt>
    <dgm:pt modelId="{36CAD7B4-7D14-47A7-B8D6-915A22022CBD}" type="parTrans" cxnId="{0C71A6D0-625D-4F75-8741-0D84CBB4845A}">
      <dgm:prSet/>
      <dgm:spPr/>
      <dgm:t>
        <a:bodyPr/>
        <a:lstStyle/>
        <a:p>
          <a:endParaRPr lang="it-IT"/>
        </a:p>
      </dgm:t>
    </dgm:pt>
    <dgm:pt modelId="{394D96AD-07BC-4A06-B815-7FB18A40D1F0}" type="sibTrans" cxnId="{0C71A6D0-625D-4F75-8741-0D84CBB4845A}">
      <dgm:prSet/>
      <dgm:spPr/>
      <dgm:t>
        <a:bodyPr/>
        <a:lstStyle/>
        <a:p>
          <a:endParaRPr lang="it-IT"/>
        </a:p>
      </dgm:t>
    </dgm:pt>
    <dgm:pt modelId="{EEAA41C9-2518-4CEB-9D34-A1725EE862F6}">
      <dgm:prSet custT="1"/>
      <dgm:spPr/>
      <dgm:t>
        <a:bodyPr/>
        <a:lstStyle/>
        <a:p>
          <a:pPr algn="just"/>
          <a:r>
            <a:rPr lang="it-IT" sz="1200" b="1" dirty="0" smtClean="0"/>
            <a:t>Attenzione a bisogni specifici: religiosi/etnici/etici</a:t>
          </a:r>
          <a:endParaRPr lang="it-IT" sz="1200" dirty="0"/>
        </a:p>
      </dgm:t>
    </dgm:pt>
    <dgm:pt modelId="{5E0CBA84-431A-4BB1-88E5-2D3774E68859}" type="parTrans" cxnId="{BF7C58FE-4369-477F-AC9C-D4E499E52F4D}">
      <dgm:prSet/>
      <dgm:spPr/>
      <dgm:t>
        <a:bodyPr/>
        <a:lstStyle/>
        <a:p>
          <a:endParaRPr lang="it-IT"/>
        </a:p>
      </dgm:t>
    </dgm:pt>
    <dgm:pt modelId="{9F3D73C0-C8C0-416B-9587-01812E913286}" type="sibTrans" cxnId="{BF7C58FE-4369-477F-AC9C-D4E499E52F4D}">
      <dgm:prSet/>
      <dgm:spPr/>
      <dgm:t>
        <a:bodyPr/>
        <a:lstStyle/>
        <a:p>
          <a:endParaRPr lang="it-IT"/>
        </a:p>
      </dgm:t>
    </dgm:pt>
    <dgm:pt modelId="{A1886BD3-9D0E-495C-A803-ACA2DD018E03}">
      <dgm:prSet custT="1"/>
      <dgm:spPr/>
      <dgm:t>
        <a:bodyPr/>
        <a:lstStyle/>
        <a:p>
          <a:r>
            <a:rPr lang="it-IT" sz="1200" b="1" dirty="0" smtClean="0"/>
            <a:t>Attenzione all’ambiente e alla sostenibilità</a:t>
          </a:r>
        </a:p>
      </dgm:t>
    </dgm:pt>
    <dgm:pt modelId="{2F3F8D2F-3556-4F94-9814-2E27268F8564}" type="parTrans" cxnId="{8B18E007-D130-4EF3-8070-6FCA713F648E}">
      <dgm:prSet/>
      <dgm:spPr/>
      <dgm:t>
        <a:bodyPr/>
        <a:lstStyle/>
        <a:p>
          <a:endParaRPr lang="it-IT"/>
        </a:p>
      </dgm:t>
    </dgm:pt>
    <dgm:pt modelId="{8123BA2C-C782-44F5-8700-B28F2438A33B}" type="sibTrans" cxnId="{8B18E007-D130-4EF3-8070-6FCA713F648E}">
      <dgm:prSet/>
      <dgm:spPr/>
      <dgm:t>
        <a:bodyPr/>
        <a:lstStyle/>
        <a:p>
          <a:endParaRPr lang="it-IT"/>
        </a:p>
      </dgm:t>
    </dgm:pt>
    <dgm:pt modelId="{9BDC4007-6F48-43E8-AF62-2F99DA97487D}">
      <dgm:prSet custT="1"/>
      <dgm:spPr/>
      <dgm:t>
        <a:bodyPr/>
        <a:lstStyle/>
        <a:p>
          <a:pPr algn="just"/>
          <a:r>
            <a:rPr lang="it-IT" sz="1200" b="1" dirty="0" smtClean="0"/>
            <a:t>Attenzione a specifici bisogni nutrizionali</a:t>
          </a:r>
          <a:endParaRPr lang="it-IT" sz="1200" dirty="0"/>
        </a:p>
      </dgm:t>
    </dgm:pt>
    <dgm:pt modelId="{AAAC4AF6-5B1B-4A73-A23A-20221DB3C397}" type="parTrans" cxnId="{796A6EC8-806F-4928-9EF8-CA1A1AF9B5D2}">
      <dgm:prSet/>
      <dgm:spPr/>
      <dgm:t>
        <a:bodyPr/>
        <a:lstStyle/>
        <a:p>
          <a:endParaRPr lang="it-IT"/>
        </a:p>
      </dgm:t>
    </dgm:pt>
    <dgm:pt modelId="{9293805C-04D5-42EC-A665-F4A45DE13E29}" type="sibTrans" cxnId="{796A6EC8-806F-4928-9EF8-CA1A1AF9B5D2}">
      <dgm:prSet/>
      <dgm:spPr/>
      <dgm:t>
        <a:bodyPr/>
        <a:lstStyle/>
        <a:p>
          <a:endParaRPr lang="it-IT"/>
        </a:p>
      </dgm:t>
    </dgm:pt>
    <dgm:pt modelId="{BDFDA2CE-6579-4476-8E43-7EAA13826C24}">
      <dgm:prSet custT="1"/>
      <dgm:spPr/>
      <dgm:t>
        <a:bodyPr/>
        <a:lstStyle/>
        <a:p>
          <a:pPr algn="just"/>
          <a:r>
            <a:rPr lang="it-IT" sz="1200" b="1" dirty="0" smtClean="0"/>
            <a:t>Prodotti desiderabili nel gusto</a:t>
          </a:r>
          <a:endParaRPr lang="it-IT" sz="1200" dirty="0"/>
        </a:p>
      </dgm:t>
    </dgm:pt>
    <dgm:pt modelId="{40B51D6B-47D0-4C15-8E64-5C7912B4C821}" type="parTrans" cxnId="{E96011DE-4C32-456A-9B01-EC1A5D730E77}">
      <dgm:prSet/>
      <dgm:spPr/>
      <dgm:t>
        <a:bodyPr/>
        <a:lstStyle/>
        <a:p>
          <a:endParaRPr lang="it-IT"/>
        </a:p>
      </dgm:t>
    </dgm:pt>
    <dgm:pt modelId="{6343EA9D-037F-42F9-AADF-DCC95927817F}" type="sibTrans" cxnId="{E96011DE-4C32-456A-9B01-EC1A5D730E77}">
      <dgm:prSet/>
      <dgm:spPr/>
      <dgm:t>
        <a:bodyPr/>
        <a:lstStyle/>
        <a:p>
          <a:endParaRPr lang="it-IT"/>
        </a:p>
      </dgm:t>
    </dgm:pt>
    <dgm:pt modelId="{FF9143F9-3A4A-4F09-96AB-365926F00B5D}">
      <dgm:prSet custT="1"/>
      <dgm:spPr/>
      <dgm:t>
        <a:bodyPr/>
        <a:lstStyle/>
        <a:p>
          <a:pPr algn="just"/>
          <a:r>
            <a:rPr lang="it-IT" sz="1200" b="1" dirty="0" smtClean="0"/>
            <a:t>Prodotti convenienti nel rapporto qualità/prezzo</a:t>
          </a:r>
          <a:endParaRPr lang="it-IT" sz="1200" dirty="0"/>
        </a:p>
      </dgm:t>
    </dgm:pt>
    <dgm:pt modelId="{02469092-F5AA-4022-9905-14FBA33D1292}" type="parTrans" cxnId="{BAF909C2-5ED0-429E-BC54-9AC1394534F8}">
      <dgm:prSet/>
      <dgm:spPr/>
      <dgm:t>
        <a:bodyPr/>
        <a:lstStyle/>
        <a:p>
          <a:endParaRPr lang="it-IT"/>
        </a:p>
      </dgm:t>
    </dgm:pt>
    <dgm:pt modelId="{5D111031-36C2-4C7C-972B-AE3802B25D41}" type="sibTrans" cxnId="{BAF909C2-5ED0-429E-BC54-9AC1394534F8}">
      <dgm:prSet/>
      <dgm:spPr/>
      <dgm:t>
        <a:bodyPr/>
        <a:lstStyle/>
        <a:p>
          <a:endParaRPr lang="it-IT"/>
        </a:p>
      </dgm:t>
    </dgm:pt>
    <dgm:pt modelId="{FD73D1EF-324D-456F-83EC-DDD318EB60E1}">
      <dgm:prSet custT="1"/>
      <dgm:spPr/>
      <dgm:t>
        <a:bodyPr/>
        <a:lstStyle/>
        <a:p>
          <a:pPr algn="just"/>
          <a:r>
            <a:rPr lang="it-IT" sz="1200" b="1" smtClean="0"/>
            <a:t>Convenienza </a:t>
          </a:r>
          <a:r>
            <a:rPr lang="it-IT" sz="1200" b="1" dirty="0" smtClean="0"/>
            <a:t>di servizio e praticità d’uso</a:t>
          </a:r>
          <a:endParaRPr lang="it-IT" sz="1200" dirty="0"/>
        </a:p>
      </dgm:t>
    </dgm:pt>
    <dgm:pt modelId="{9F435221-7CCC-4717-AA88-9A44937FBEB5}" type="parTrans" cxnId="{C874E468-DCDC-4876-B15B-961D48ED299C}">
      <dgm:prSet/>
      <dgm:spPr/>
      <dgm:t>
        <a:bodyPr/>
        <a:lstStyle/>
        <a:p>
          <a:endParaRPr lang="it-IT"/>
        </a:p>
      </dgm:t>
    </dgm:pt>
    <dgm:pt modelId="{DF45EA55-E2F6-4297-BCBD-F75D63399B2E}" type="sibTrans" cxnId="{C874E468-DCDC-4876-B15B-961D48ED299C}">
      <dgm:prSet/>
      <dgm:spPr/>
      <dgm:t>
        <a:bodyPr/>
        <a:lstStyle/>
        <a:p>
          <a:endParaRPr lang="it-IT"/>
        </a:p>
      </dgm:t>
    </dgm:pt>
    <dgm:pt modelId="{8E85001C-A666-4BB9-995E-45FB44D09BD4}" type="pres">
      <dgm:prSet presAssocID="{942A9D12-9396-476C-80C0-22ED5276C61F}" presName="Name0" presStyleCnt="0">
        <dgm:presLayoutVars>
          <dgm:dir/>
        </dgm:presLayoutVars>
      </dgm:prSet>
      <dgm:spPr/>
      <dgm:t>
        <a:bodyPr/>
        <a:lstStyle/>
        <a:p>
          <a:endParaRPr lang="it-IT"/>
        </a:p>
      </dgm:t>
    </dgm:pt>
    <dgm:pt modelId="{F85640FD-F8D1-405C-8C47-2E03BA6F7C80}" type="pres">
      <dgm:prSet presAssocID="{46388F9B-4FB4-4FD9-8CAD-E7B4AF61D41E}" presName="noChildren" presStyleCnt="0"/>
      <dgm:spPr/>
    </dgm:pt>
    <dgm:pt modelId="{87E77A6B-E95C-4D03-AE19-49F93EC0BD90}" type="pres">
      <dgm:prSet presAssocID="{46388F9B-4FB4-4FD9-8CAD-E7B4AF61D41E}" presName="gap" presStyleCnt="0"/>
      <dgm:spPr/>
    </dgm:pt>
    <dgm:pt modelId="{251939C8-BF33-4739-ABE5-4CCDB4924654}" type="pres">
      <dgm:prSet presAssocID="{46388F9B-4FB4-4FD9-8CAD-E7B4AF61D41E}" presName="medCircle2" presStyleLbl="vennNode1" presStyleIdx="0" presStyleCnt="7"/>
      <dgm:spPr/>
    </dgm:pt>
    <dgm:pt modelId="{0EA1E46D-48FC-4484-93CC-8B43A1E3C661}" type="pres">
      <dgm:prSet presAssocID="{46388F9B-4FB4-4FD9-8CAD-E7B4AF61D41E}" presName="txLvlOnly1" presStyleLbl="revTx" presStyleIdx="0" presStyleCnt="7"/>
      <dgm:spPr/>
      <dgm:t>
        <a:bodyPr/>
        <a:lstStyle/>
        <a:p>
          <a:endParaRPr lang="it-IT"/>
        </a:p>
      </dgm:t>
    </dgm:pt>
    <dgm:pt modelId="{89820DB1-5ABC-4FC3-A059-DE9BD444543A}" type="pres">
      <dgm:prSet presAssocID="{FD73D1EF-324D-456F-83EC-DDD318EB60E1}" presName="noChildren" presStyleCnt="0"/>
      <dgm:spPr/>
    </dgm:pt>
    <dgm:pt modelId="{AF99801F-078A-4B6D-A59F-1B41937938DB}" type="pres">
      <dgm:prSet presAssocID="{FD73D1EF-324D-456F-83EC-DDD318EB60E1}" presName="gap" presStyleCnt="0"/>
      <dgm:spPr/>
    </dgm:pt>
    <dgm:pt modelId="{E26035B4-A8A5-4CE0-998A-BF130145F93F}" type="pres">
      <dgm:prSet presAssocID="{FD73D1EF-324D-456F-83EC-DDD318EB60E1}" presName="medCircle2" presStyleLbl="vennNode1" presStyleIdx="1" presStyleCnt="7"/>
      <dgm:spPr/>
    </dgm:pt>
    <dgm:pt modelId="{39758926-FA41-4B34-95E4-17E9C0DC734C}" type="pres">
      <dgm:prSet presAssocID="{FD73D1EF-324D-456F-83EC-DDD318EB60E1}" presName="txLvlOnly1" presStyleLbl="revTx" presStyleIdx="1" presStyleCnt="7"/>
      <dgm:spPr/>
      <dgm:t>
        <a:bodyPr/>
        <a:lstStyle/>
        <a:p>
          <a:endParaRPr lang="it-IT"/>
        </a:p>
      </dgm:t>
    </dgm:pt>
    <dgm:pt modelId="{98060CE6-30D9-4D1C-B825-2503F9EC3263}" type="pres">
      <dgm:prSet presAssocID="{9BDC4007-6F48-43E8-AF62-2F99DA97487D}" presName="noChildren" presStyleCnt="0"/>
      <dgm:spPr/>
    </dgm:pt>
    <dgm:pt modelId="{ECD8DF1E-C559-4987-8931-9C8F47381430}" type="pres">
      <dgm:prSet presAssocID="{9BDC4007-6F48-43E8-AF62-2F99DA97487D}" presName="gap" presStyleCnt="0"/>
      <dgm:spPr/>
    </dgm:pt>
    <dgm:pt modelId="{3354028A-DD35-40DB-9A8F-7EECED1BB1AB}" type="pres">
      <dgm:prSet presAssocID="{9BDC4007-6F48-43E8-AF62-2F99DA97487D}" presName="medCircle2" presStyleLbl="vennNode1" presStyleIdx="2" presStyleCnt="7"/>
      <dgm:spPr/>
    </dgm:pt>
    <dgm:pt modelId="{07226EBD-FA5D-4DE5-AC02-C26A05104C9A}" type="pres">
      <dgm:prSet presAssocID="{9BDC4007-6F48-43E8-AF62-2F99DA97487D}" presName="txLvlOnly1" presStyleLbl="revTx" presStyleIdx="2" presStyleCnt="7"/>
      <dgm:spPr/>
      <dgm:t>
        <a:bodyPr/>
        <a:lstStyle/>
        <a:p>
          <a:endParaRPr lang="it-IT"/>
        </a:p>
      </dgm:t>
    </dgm:pt>
    <dgm:pt modelId="{1E844111-8D33-4E23-828C-E90DBFB98F48}" type="pres">
      <dgm:prSet presAssocID="{BDFDA2CE-6579-4476-8E43-7EAA13826C24}" presName="noChildren" presStyleCnt="0"/>
      <dgm:spPr/>
    </dgm:pt>
    <dgm:pt modelId="{4A2B1329-F3DE-4E48-8CAC-0FE64F81C672}" type="pres">
      <dgm:prSet presAssocID="{BDFDA2CE-6579-4476-8E43-7EAA13826C24}" presName="gap" presStyleCnt="0"/>
      <dgm:spPr/>
    </dgm:pt>
    <dgm:pt modelId="{DF395162-09DA-46D3-9380-8CC548AFB921}" type="pres">
      <dgm:prSet presAssocID="{BDFDA2CE-6579-4476-8E43-7EAA13826C24}" presName="medCircle2" presStyleLbl="vennNode1" presStyleIdx="3" presStyleCnt="7"/>
      <dgm:spPr/>
    </dgm:pt>
    <dgm:pt modelId="{928A49C9-B336-46A6-8DD6-6A4245F3F2C0}" type="pres">
      <dgm:prSet presAssocID="{BDFDA2CE-6579-4476-8E43-7EAA13826C24}" presName="txLvlOnly1" presStyleLbl="revTx" presStyleIdx="3" presStyleCnt="7"/>
      <dgm:spPr/>
      <dgm:t>
        <a:bodyPr/>
        <a:lstStyle/>
        <a:p>
          <a:endParaRPr lang="it-IT"/>
        </a:p>
      </dgm:t>
    </dgm:pt>
    <dgm:pt modelId="{2A76CC0C-52E1-40F7-BAEE-15D62B9C5B37}" type="pres">
      <dgm:prSet presAssocID="{FF9143F9-3A4A-4F09-96AB-365926F00B5D}" presName="noChildren" presStyleCnt="0"/>
      <dgm:spPr/>
    </dgm:pt>
    <dgm:pt modelId="{4FAA03B3-75E1-48FD-9901-6D935CE96BD4}" type="pres">
      <dgm:prSet presAssocID="{FF9143F9-3A4A-4F09-96AB-365926F00B5D}" presName="gap" presStyleCnt="0"/>
      <dgm:spPr/>
    </dgm:pt>
    <dgm:pt modelId="{704B7509-823B-45A3-BEB5-21A8D322920E}" type="pres">
      <dgm:prSet presAssocID="{FF9143F9-3A4A-4F09-96AB-365926F00B5D}" presName="medCircle2" presStyleLbl="vennNode1" presStyleIdx="4" presStyleCnt="7"/>
      <dgm:spPr/>
    </dgm:pt>
    <dgm:pt modelId="{DC820921-76E0-45F2-8AA5-322064E02F7D}" type="pres">
      <dgm:prSet presAssocID="{FF9143F9-3A4A-4F09-96AB-365926F00B5D}" presName="txLvlOnly1" presStyleLbl="revTx" presStyleIdx="4" presStyleCnt="7"/>
      <dgm:spPr/>
      <dgm:t>
        <a:bodyPr/>
        <a:lstStyle/>
        <a:p>
          <a:endParaRPr lang="it-IT"/>
        </a:p>
      </dgm:t>
    </dgm:pt>
    <dgm:pt modelId="{5564BD48-7F2B-4106-A5E4-66A2B6F516A8}" type="pres">
      <dgm:prSet presAssocID="{EEAA41C9-2518-4CEB-9D34-A1725EE862F6}" presName="noChildren" presStyleCnt="0"/>
      <dgm:spPr/>
    </dgm:pt>
    <dgm:pt modelId="{25BB1F90-FFB4-44BF-B2A6-66CFDF0108AB}" type="pres">
      <dgm:prSet presAssocID="{EEAA41C9-2518-4CEB-9D34-A1725EE862F6}" presName="gap" presStyleCnt="0"/>
      <dgm:spPr/>
    </dgm:pt>
    <dgm:pt modelId="{0723DEF2-EEF7-4B93-A2BE-1E6182B0F530}" type="pres">
      <dgm:prSet presAssocID="{EEAA41C9-2518-4CEB-9D34-A1725EE862F6}" presName="medCircle2" presStyleLbl="vennNode1" presStyleIdx="5" presStyleCnt="7"/>
      <dgm:spPr/>
    </dgm:pt>
    <dgm:pt modelId="{3CDE204C-85E4-434E-A3E2-36DFE39D6D01}" type="pres">
      <dgm:prSet presAssocID="{EEAA41C9-2518-4CEB-9D34-A1725EE862F6}" presName="txLvlOnly1" presStyleLbl="revTx" presStyleIdx="5" presStyleCnt="7"/>
      <dgm:spPr/>
      <dgm:t>
        <a:bodyPr/>
        <a:lstStyle/>
        <a:p>
          <a:endParaRPr lang="it-IT"/>
        </a:p>
      </dgm:t>
    </dgm:pt>
    <dgm:pt modelId="{A553E0E9-C041-4123-AB9C-3EEAB893FA0F}" type="pres">
      <dgm:prSet presAssocID="{A1886BD3-9D0E-495C-A803-ACA2DD018E03}" presName="noChildren" presStyleCnt="0"/>
      <dgm:spPr/>
    </dgm:pt>
    <dgm:pt modelId="{8F2D5908-A3FB-4C26-A1CD-80085E95AE90}" type="pres">
      <dgm:prSet presAssocID="{A1886BD3-9D0E-495C-A803-ACA2DD018E03}" presName="gap" presStyleCnt="0"/>
      <dgm:spPr/>
    </dgm:pt>
    <dgm:pt modelId="{B26231BD-8090-45D3-976B-F29D348E1CA3}" type="pres">
      <dgm:prSet presAssocID="{A1886BD3-9D0E-495C-A803-ACA2DD018E03}" presName="medCircle2" presStyleLbl="vennNode1" presStyleIdx="6" presStyleCnt="7"/>
      <dgm:spPr/>
    </dgm:pt>
    <dgm:pt modelId="{6017B40F-30D9-44A5-BD9F-9CE4648E3B88}" type="pres">
      <dgm:prSet presAssocID="{A1886BD3-9D0E-495C-A803-ACA2DD018E03}" presName="txLvlOnly1" presStyleLbl="revTx" presStyleIdx="6" presStyleCnt="7"/>
      <dgm:spPr/>
      <dgm:t>
        <a:bodyPr/>
        <a:lstStyle/>
        <a:p>
          <a:endParaRPr lang="it-IT"/>
        </a:p>
      </dgm:t>
    </dgm:pt>
  </dgm:ptLst>
  <dgm:cxnLst>
    <dgm:cxn modelId="{8B18E007-D130-4EF3-8070-6FCA713F648E}" srcId="{942A9D12-9396-476C-80C0-22ED5276C61F}" destId="{A1886BD3-9D0E-495C-A803-ACA2DD018E03}" srcOrd="6" destOrd="0" parTransId="{2F3F8D2F-3556-4F94-9814-2E27268F8564}" sibTransId="{8123BA2C-C782-44F5-8700-B28F2438A33B}"/>
    <dgm:cxn modelId="{33CEA104-3161-4F8B-A052-D8701BDEE7B3}" type="presOf" srcId="{942A9D12-9396-476C-80C0-22ED5276C61F}" destId="{8E85001C-A666-4BB9-995E-45FB44D09BD4}" srcOrd="0" destOrd="0" presId="urn:microsoft.com/office/officeart/2008/layout/VerticalCircleList"/>
    <dgm:cxn modelId="{9CC9D3C4-5E9A-4527-8AB4-8EFF99CE8873}" type="presOf" srcId="{FF9143F9-3A4A-4F09-96AB-365926F00B5D}" destId="{DC820921-76E0-45F2-8AA5-322064E02F7D}" srcOrd="0" destOrd="0" presId="urn:microsoft.com/office/officeart/2008/layout/VerticalCircleList"/>
    <dgm:cxn modelId="{BF7C58FE-4369-477F-AC9C-D4E499E52F4D}" srcId="{942A9D12-9396-476C-80C0-22ED5276C61F}" destId="{EEAA41C9-2518-4CEB-9D34-A1725EE862F6}" srcOrd="5" destOrd="0" parTransId="{5E0CBA84-431A-4BB1-88E5-2D3774E68859}" sibTransId="{9F3D73C0-C8C0-416B-9587-01812E913286}"/>
    <dgm:cxn modelId="{49EB9B9C-74C7-43DE-AE9B-A0C72CE4FDFD}" type="presOf" srcId="{9BDC4007-6F48-43E8-AF62-2F99DA97487D}" destId="{07226EBD-FA5D-4DE5-AC02-C26A05104C9A}" srcOrd="0" destOrd="0" presId="urn:microsoft.com/office/officeart/2008/layout/VerticalCircleList"/>
    <dgm:cxn modelId="{E96011DE-4C32-456A-9B01-EC1A5D730E77}" srcId="{942A9D12-9396-476C-80C0-22ED5276C61F}" destId="{BDFDA2CE-6579-4476-8E43-7EAA13826C24}" srcOrd="3" destOrd="0" parTransId="{40B51D6B-47D0-4C15-8E64-5C7912B4C821}" sibTransId="{6343EA9D-037F-42F9-AADF-DCC95927817F}"/>
    <dgm:cxn modelId="{021B01FE-15DB-410B-8833-EFD7900DB254}" type="presOf" srcId="{BDFDA2CE-6579-4476-8E43-7EAA13826C24}" destId="{928A49C9-B336-46A6-8DD6-6A4245F3F2C0}" srcOrd="0" destOrd="0" presId="urn:microsoft.com/office/officeart/2008/layout/VerticalCircleList"/>
    <dgm:cxn modelId="{57815DA3-0CA6-4DE0-9364-2219E30AA1D6}" type="presOf" srcId="{A1886BD3-9D0E-495C-A803-ACA2DD018E03}" destId="{6017B40F-30D9-44A5-BD9F-9CE4648E3B88}" srcOrd="0" destOrd="0" presId="urn:microsoft.com/office/officeart/2008/layout/VerticalCircleList"/>
    <dgm:cxn modelId="{BAF909C2-5ED0-429E-BC54-9AC1394534F8}" srcId="{942A9D12-9396-476C-80C0-22ED5276C61F}" destId="{FF9143F9-3A4A-4F09-96AB-365926F00B5D}" srcOrd="4" destOrd="0" parTransId="{02469092-F5AA-4022-9905-14FBA33D1292}" sibTransId="{5D111031-36C2-4C7C-972B-AE3802B25D41}"/>
    <dgm:cxn modelId="{C301FB6B-9A8B-408B-B9F1-7B9A108D3014}" type="presOf" srcId="{EEAA41C9-2518-4CEB-9D34-A1725EE862F6}" destId="{3CDE204C-85E4-434E-A3E2-36DFE39D6D01}" srcOrd="0" destOrd="0" presId="urn:microsoft.com/office/officeart/2008/layout/VerticalCircleList"/>
    <dgm:cxn modelId="{C874E468-DCDC-4876-B15B-961D48ED299C}" srcId="{942A9D12-9396-476C-80C0-22ED5276C61F}" destId="{FD73D1EF-324D-456F-83EC-DDD318EB60E1}" srcOrd="1" destOrd="0" parTransId="{9F435221-7CCC-4717-AA88-9A44937FBEB5}" sibTransId="{DF45EA55-E2F6-4297-BCBD-F75D63399B2E}"/>
    <dgm:cxn modelId="{0C71A6D0-625D-4F75-8741-0D84CBB4845A}" srcId="{942A9D12-9396-476C-80C0-22ED5276C61F}" destId="{46388F9B-4FB4-4FD9-8CAD-E7B4AF61D41E}" srcOrd="0" destOrd="0" parTransId="{36CAD7B4-7D14-47A7-B8D6-915A22022CBD}" sibTransId="{394D96AD-07BC-4A06-B815-7FB18A40D1F0}"/>
    <dgm:cxn modelId="{F188671A-4B3B-4120-B113-EF6115B2C408}" type="presOf" srcId="{FD73D1EF-324D-456F-83EC-DDD318EB60E1}" destId="{39758926-FA41-4B34-95E4-17E9C0DC734C}" srcOrd="0" destOrd="0" presId="urn:microsoft.com/office/officeart/2008/layout/VerticalCircleList"/>
    <dgm:cxn modelId="{796A6EC8-806F-4928-9EF8-CA1A1AF9B5D2}" srcId="{942A9D12-9396-476C-80C0-22ED5276C61F}" destId="{9BDC4007-6F48-43E8-AF62-2F99DA97487D}" srcOrd="2" destOrd="0" parTransId="{AAAC4AF6-5B1B-4A73-A23A-20221DB3C397}" sibTransId="{9293805C-04D5-42EC-A665-F4A45DE13E29}"/>
    <dgm:cxn modelId="{946549A7-FAFD-41E0-9B75-5E8CFEEF9788}" type="presOf" srcId="{46388F9B-4FB4-4FD9-8CAD-E7B4AF61D41E}" destId="{0EA1E46D-48FC-4484-93CC-8B43A1E3C661}" srcOrd="0" destOrd="0" presId="urn:microsoft.com/office/officeart/2008/layout/VerticalCircleList"/>
    <dgm:cxn modelId="{62C935A1-FCDB-4ED6-9696-15323C7AE74D}" type="presParOf" srcId="{8E85001C-A666-4BB9-995E-45FB44D09BD4}" destId="{F85640FD-F8D1-405C-8C47-2E03BA6F7C80}" srcOrd="0" destOrd="0" presId="urn:microsoft.com/office/officeart/2008/layout/VerticalCircleList"/>
    <dgm:cxn modelId="{BF5B016C-FAC3-438C-A598-138BCB5CED94}" type="presParOf" srcId="{F85640FD-F8D1-405C-8C47-2E03BA6F7C80}" destId="{87E77A6B-E95C-4D03-AE19-49F93EC0BD90}" srcOrd="0" destOrd="0" presId="urn:microsoft.com/office/officeart/2008/layout/VerticalCircleList"/>
    <dgm:cxn modelId="{567B175E-4ADC-4DD3-B55E-918C49046069}" type="presParOf" srcId="{F85640FD-F8D1-405C-8C47-2E03BA6F7C80}" destId="{251939C8-BF33-4739-ABE5-4CCDB4924654}" srcOrd="1" destOrd="0" presId="urn:microsoft.com/office/officeart/2008/layout/VerticalCircleList"/>
    <dgm:cxn modelId="{60EC7413-7C67-4843-A76F-91138CE4627D}" type="presParOf" srcId="{F85640FD-F8D1-405C-8C47-2E03BA6F7C80}" destId="{0EA1E46D-48FC-4484-93CC-8B43A1E3C661}" srcOrd="2" destOrd="0" presId="urn:microsoft.com/office/officeart/2008/layout/VerticalCircleList"/>
    <dgm:cxn modelId="{55916685-7881-4680-BE8C-28F8C8BE0ECB}" type="presParOf" srcId="{8E85001C-A666-4BB9-995E-45FB44D09BD4}" destId="{89820DB1-5ABC-4FC3-A059-DE9BD444543A}" srcOrd="1" destOrd="0" presId="urn:microsoft.com/office/officeart/2008/layout/VerticalCircleList"/>
    <dgm:cxn modelId="{25C8BE45-5054-4E31-A6A4-836469DF6AEC}" type="presParOf" srcId="{89820DB1-5ABC-4FC3-A059-DE9BD444543A}" destId="{AF99801F-078A-4B6D-A59F-1B41937938DB}" srcOrd="0" destOrd="0" presId="urn:microsoft.com/office/officeart/2008/layout/VerticalCircleList"/>
    <dgm:cxn modelId="{974EFA67-1836-4E53-88BE-42372C6DCAAF}" type="presParOf" srcId="{89820DB1-5ABC-4FC3-A059-DE9BD444543A}" destId="{E26035B4-A8A5-4CE0-998A-BF130145F93F}" srcOrd="1" destOrd="0" presId="urn:microsoft.com/office/officeart/2008/layout/VerticalCircleList"/>
    <dgm:cxn modelId="{707F94B4-5E89-40C9-A03C-05EE65CC67D9}" type="presParOf" srcId="{89820DB1-5ABC-4FC3-A059-DE9BD444543A}" destId="{39758926-FA41-4B34-95E4-17E9C0DC734C}" srcOrd="2" destOrd="0" presId="urn:microsoft.com/office/officeart/2008/layout/VerticalCircleList"/>
    <dgm:cxn modelId="{83C01EC2-66B8-41FA-B061-6D5F19066D79}" type="presParOf" srcId="{8E85001C-A666-4BB9-995E-45FB44D09BD4}" destId="{98060CE6-30D9-4D1C-B825-2503F9EC3263}" srcOrd="2" destOrd="0" presId="urn:microsoft.com/office/officeart/2008/layout/VerticalCircleList"/>
    <dgm:cxn modelId="{D1E40376-3C61-45A1-8A89-869AEA4AC414}" type="presParOf" srcId="{98060CE6-30D9-4D1C-B825-2503F9EC3263}" destId="{ECD8DF1E-C559-4987-8931-9C8F47381430}" srcOrd="0" destOrd="0" presId="urn:microsoft.com/office/officeart/2008/layout/VerticalCircleList"/>
    <dgm:cxn modelId="{D7B79004-0434-4126-B6E8-F16D1D6730B1}" type="presParOf" srcId="{98060CE6-30D9-4D1C-B825-2503F9EC3263}" destId="{3354028A-DD35-40DB-9A8F-7EECED1BB1AB}" srcOrd="1" destOrd="0" presId="urn:microsoft.com/office/officeart/2008/layout/VerticalCircleList"/>
    <dgm:cxn modelId="{F20EFEE0-2D81-4D83-8149-87CA2C417849}" type="presParOf" srcId="{98060CE6-30D9-4D1C-B825-2503F9EC3263}" destId="{07226EBD-FA5D-4DE5-AC02-C26A05104C9A}" srcOrd="2" destOrd="0" presId="urn:microsoft.com/office/officeart/2008/layout/VerticalCircleList"/>
    <dgm:cxn modelId="{D49AA293-04B8-499B-8D08-16D82007AAFF}" type="presParOf" srcId="{8E85001C-A666-4BB9-995E-45FB44D09BD4}" destId="{1E844111-8D33-4E23-828C-E90DBFB98F48}" srcOrd="3" destOrd="0" presId="urn:microsoft.com/office/officeart/2008/layout/VerticalCircleList"/>
    <dgm:cxn modelId="{B0780FD7-9552-4287-8892-E370B5DD3E32}" type="presParOf" srcId="{1E844111-8D33-4E23-828C-E90DBFB98F48}" destId="{4A2B1329-F3DE-4E48-8CAC-0FE64F81C672}" srcOrd="0" destOrd="0" presId="urn:microsoft.com/office/officeart/2008/layout/VerticalCircleList"/>
    <dgm:cxn modelId="{0CA335F8-4C46-4502-84E1-81C0AEFE6B96}" type="presParOf" srcId="{1E844111-8D33-4E23-828C-E90DBFB98F48}" destId="{DF395162-09DA-46D3-9380-8CC548AFB921}" srcOrd="1" destOrd="0" presId="urn:microsoft.com/office/officeart/2008/layout/VerticalCircleList"/>
    <dgm:cxn modelId="{9B524769-BA4F-4D9E-B2A9-A5CEDC553A4A}" type="presParOf" srcId="{1E844111-8D33-4E23-828C-E90DBFB98F48}" destId="{928A49C9-B336-46A6-8DD6-6A4245F3F2C0}" srcOrd="2" destOrd="0" presId="urn:microsoft.com/office/officeart/2008/layout/VerticalCircleList"/>
    <dgm:cxn modelId="{294D9A9C-8663-4288-8A65-E83EC2AAD9D7}" type="presParOf" srcId="{8E85001C-A666-4BB9-995E-45FB44D09BD4}" destId="{2A76CC0C-52E1-40F7-BAEE-15D62B9C5B37}" srcOrd="4" destOrd="0" presId="urn:microsoft.com/office/officeart/2008/layout/VerticalCircleList"/>
    <dgm:cxn modelId="{08723774-02B8-4517-9825-5D8120951E03}" type="presParOf" srcId="{2A76CC0C-52E1-40F7-BAEE-15D62B9C5B37}" destId="{4FAA03B3-75E1-48FD-9901-6D935CE96BD4}" srcOrd="0" destOrd="0" presId="urn:microsoft.com/office/officeart/2008/layout/VerticalCircleList"/>
    <dgm:cxn modelId="{3B2E018A-CE7E-4BC6-B65A-E14025211D78}" type="presParOf" srcId="{2A76CC0C-52E1-40F7-BAEE-15D62B9C5B37}" destId="{704B7509-823B-45A3-BEB5-21A8D322920E}" srcOrd="1" destOrd="0" presId="urn:microsoft.com/office/officeart/2008/layout/VerticalCircleList"/>
    <dgm:cxn modelId="{CC19EC72-EBF4-43A1-9D7C-2E1D130660D2}" type="presParOf" srcId="{2A76CC0C-52E1-40F7-BAEE-15D62B9C5B37}" destId="{DC820921-76E0-45F2-8AA5-322064E02F7D}" srcOrd="2" destOrd="0" presId="urn:microsoft.com/office/officeart/2008/layout/VerticalCircleList"/>
    <dgm:cxn modelId="{DA21739B-12B1-4699-96A0-8BB7BBB02E20}" type="presParOf" srcId="{8E85001C-A666-4BB9-995E-45FB44D09BD4}" destId="{5564BD48-7F2B-4106-A5E4-66A2B6F516A8}" srcOrd="5" destOrd="0" presId="urn:microsoft.com/office/officeart/2008/layout/VerticalCircleList"/>
    <dgm:cxn modelId="{70114AD7-C4B4-492C-99AA-A5C03C1CD78D}" type="presParOf" srcId="{5564BD48-7F2B-4106-A5E4-66A2B6F516A8}" destId="{25BB1F90-FFB4-44BF-B2A6-66CFDF0108AB}" srcOrd="0" destOrd="0" presId="urn:microsoft.com/office/officeart/2008/layout/VerticalCircleList"/>
    <dgm:cxn modelId="{59738D07-FAAB-42AD-BA3A-EC6E7B7209BC}" type="presParOf" srcId="{5564BD48-7F2B-4106-A5E4-66A2B6F516A8}" destId="{0723DEF2-EEF7-4B93-A2BE-1E6182B0F530}" srcOrd="1" destOrd="0" presId="urn:microsoft.com/office/officeart/2008/layout/VerticalCircleList"/>
    <dgm:cxn modelId="{5CCA3E47-32B8-4CB6-9AA4-5F1C06908F7D}" type="presParOf" srcId="{5564BD48-7F2B-4106-A5E4-66A2B6F516A8}" destId="{3CDE204C-85E4-434E-A3E2-36DFE39D6D01}" srcOrd="2" destOrd="0" presId="urn:microsoft.com/office/officeart/2008/layout/VerticalCircleList"/>
    <dgm:cxn modelId="{A7D70DC3-D6F5-482D-A28F-16BA542E8F7B}" type="presParOf" srcId="{8E85001C-A666-4BB9-995E-45FB44D09BD4}" destId="{A553E0E9-C041-4123-AB9C-3EEAB893FA0F}" srcOrd="6" destOrd="0" presId="urn:microsoft.com/office/officeart/2008/layout/VerticalCircleList"/>
    <dgm:cxn modelId="{876647E3-AA9E-40A3-BD58-CEA136355A93}" type="presParOf" srcId="{A553E0E9-C041-4123-AB9C-3EEAB893FA0F}" destId="{8F2D5908-A3FB-4C26-A1CD-80085E95AE90}" srcOrd="0" destOrd="0" presId="urn:microsoft.com/office/officeart/2008/layout/VerticalCircleList"/>
    <dgm:cxn modelId="{6020D7D8-731C-4154-8147-C9B49B2892F1}" type="presParOf" srcId="{A553E0E9-C041-4123-AB9C-3EEAB893FA0F}" destId="{B26231BD-8090-45D3-976B-F29D348E1CA3}" srcOrd="1" destOrd="0" presId="urn:microsoft.com/office/officeart/2008/layout/VerticalCircleList"/>
    <dgm:cxn modelId="{2A75CAB5-4368-44AA-92DD-EFB164774B0E}" type="presParOf" srcId="{A553E0E9-C041-4123-AB9C-3EEAB893FA0F}" destId="{6017B40F-30D9-44A5-BD9F-9CE4648E3B88}"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C90D03C4-BD83-4FAC-8B90-6259675C5174}" type="presOf" srcId="{E4C7AF03-E2BD-4E48-8DAB-C1261D3D7EA9}" destId="{03DB856F-DE91-4CA0-AD05-B356DE21BFDC}" srcOrd="0" destOrd="0" presId="urn:microsoft.com/office/officeart/2005/8/layout/list1"/>
    <dgm:cxn modelId="{B0974773-B8F8-4C2B-9485-5188BF84A339}" type="presOf" srcId="{E4C7AF03-E2BD-4E48-8DAB-C1261D3D7EA9}" destId="{21D380AD-5D38-4835-9FB5-615E5454C686}" srcOrd="1" destOrd="0" presId="urn:microsoft.com/office/officeart/2005/8/layout/list1"/>
    <dgm:cxn modelId="{36ACD8C1-18B6-49DC-8F58-50C54B09D499}"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10A789A2-124B-4A10-9202-29F072A757B6}" type="presParOf" srcId="{C08F212E-D010-4B1B-884C-243E8BB88BD2}" destId="{A042C0D5-6636-40E8-83EA-703099528EDB}" srcOrd="0" destOrd="0" presId="urn:microsoft.com/office/officeart/2005/8/layout/list1"/>
    <dgm:cxn modelId="{36005DB5-332D-404A-9318-BADAB00544DC}" type="presParOf" srcId="{A042C0D5-6636-40E8-83EA-703099528EDB}" destId="{03DB856F-DE91-4CA0-AD05-B356DE21BFDC}" srcOrd="0" destOrd="0" presId="urn:microsoft.com/office/officeart/2005/8/layout/list1"/>
    <dgm:cxn modelId="{94070D0D-5BD7-4C1A-9118-FB0BA6A867D4}" type="presParOf" srcId="{A042C0D5-6636-40E8-83EA-703099528EDB}" destId="{21D380AD-5D38-4835-9FB5-615E5454C686}" srcOrd="1" destOrd="0" presId="urn:microsoft.com/office/officeart/2005/8/layout/list1"/>
    <dgm:cxn modelId="{A0ABEBE6-839D-4EB4-8CEA-3D0C07BA247F}" type="presParOf" srcId="{C08F212E-D010-4B1B-884C-243E8BB88BD2}" destId="{E77B3B8A-36B6-4AF7-9D59-DF889FA8E07C}" srcOrd="1" destOrd="0" presId="urn:microsoft.com/office/officeart/2005/8/layout/list1"/>
    <dgm:cxn modelId="{20A4A6C4-B30E-43B5-B213-647971F5C814}"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EEFCB47F-24F1-42B7-A715-D2AF94CF6C9C}" type="presOf" srcId="{72D59079-C521-4525-81A4-701D931A8233}" destId="{9CE9EFE3-4E69-404A-8A99-59388A9E3922}" srcOrd="0" destOrd="0" presId="urn:microsoft.com/office/officeart/2005/8/layout/chevronAccent+Icon"/>
    <dgm:cxn modelId="{BCB7A5FB-4672-4E6D-9600-4D6FBC81FCFA}" type="presOf" srcId="{9AF403A6-2C5C-4F1B-B787-47496D3DBC71}" destId="{639FA514-32E4-4E31-8688-3C040A3F30E9}" srcOrd="0" destOrd="0" presId="urn:microsoft.com/office/officeart/2005/8/layout/chevronAccent+Icon"/>
    <dgm:cxn modelId="{3385ABB6-35B0-4B38-B396-88FB2C049688}" type="presParOf" srcId="{639FA514-32E4-4E31-8688-3C040A3F30E9}" destId="{F100BA9B-D4E3-421F-B5D8-42E4C50A115C}" srcOrd="0" destOrd="0" presId="urn:microsoft.com/office/officeart/2005/8/layout/chevronAccent+Icon"/>
    <dgm:cxn modelId="{760924B5-C947-4FE9-A20B-4ADFE7FC4D3A}" type="presParOf" srcId="{F100BA9B-D4E3-421F-B5D8-42E4C50A115C}" destId="{51AD98A5-0898-43D1-8FB1-9AA58104A73C}" srcOrd="0" destOrd="0" presId="urn:microsoft.com/office/officeart/2005/8/layout/chevronAccent+Icon"/>
    <dgm:cxn modelId="{F0214231-B9BE-4E4A-8290-5D2EB36EA64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2400" b="1" dirty="0" smtClean="0"/>
            <a:t>TAVOLI TEMATICI</a:t>
          </a:r>
          <a:endParaRPr lang="it-IT" sz="2400" b="1" dirty="0"/>
        </a:p>
      </dgm:t>
    </dgm:pt>
    <dgm:pt modelId="{4B3C5EFE-833D-4256-8D22-790DD4FEA846}" type="parTrans" cxnId="{AA13AB5C-83C5-45C1-864A-5D3145E95840}">
      <dgm:prSet/>
      <dgm:spPr/>
      <dgm:t>
        <a:bodyPr/>
        <a:lstStyle/>
        <a:p>
          <a:endParaRPr lang="it-IT" sz="2400"/>
        </a:p>
      </dgm:t>
    </dgm:pt>
    <dgm:pt modelId="{CE2E410B-761E-4681-BB83-5F0176147C43}" type="sibTrans" cxnId="{AA13AB5C-83C5-45C1-864A-5D3145E95840}">
      <dgm:prSet/>
      <dgm:spPr/>
      <dgm:t>
        <a:bodyPr/>
        <a:lstStyle/>
        <a:p>
          <a:endParaRPr lang="it-IT" sz="2400"/>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ScaleX="277778" custLinFactNeighborX="136" custLinFactNeighborY="500">
        <dgm:presLayoutVars>
          <dgm:chMax val="1"/>
          <dgm:bulletEnabled val="1"/>
        </dgm:presLayoutVars>
      </dgm:prSet>
      <dgm:spPr/>
      <dgm:t>
        <a:bodyPr/>
        <a:lstStyle/>
        <a:p>
          <a:endParaRPr lang="it-IT"/>
        </a:p>
      </dgm:t>
    </dgm:pt>
  </dgm:ptLst>
  <dgm:cxnLst>
    <dgm:cxn modelId="{B709CD11-F0A7-40D3-B2AB-A2F362B81115}" type="presOf" srcId="{F23A2E33-A7A9-4C0C-9E2D-FE9B09B27B0C}" destId="{4B75031E-EAE2-44AE-A204-79AAE3CD8BF2}" srcOrd="0" destOrd="0" presId="urn:microsoft.com/office/officeart/2005/8/layout/vList5"/>
    <dgm:cxn modelId="{4382E410-F5B1-46F6-AEF6-44C1663C4816}"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E89E668D-44DB-48CE-8080-002B6B413CC3}" type="presParOf" srcId="{67CAF0F0-11C7-41D4-B458-17DD1ACC65D7}" destId="{91EF4C2B-0965-4D66-A48D-ECB7ACAE5C2D}" srcOrd="0" destOrd="0" presId="urn:microsoft.com/office/officeart/2005/8/layout/vList5"/>
    <dgm:cxn modelId="{6EEDB474-37EB-458C-ABB3-6E2FC4DD5DA5}" type="presParOf" srcId="{91EF4C2B-0965-4D66-A48D-ECB7ACAE5C2D}" destId="{4B75031E-EAE2-44AE-A204-79AAE3CD8BF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1FA88AB6-8860-476B-898F-0DF6F90A67B9}"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0563D265-9B02-472A-92F3-48F6F2EEB7CF}">
      <dgm:prSet custT="1"/>
      <dgm:spPr/>
      <dgm:t>
        <a:bodyPr/>
        <a:lstStyle/>
        <a:p>
          <a:pPr algn="just" rtl="0"/>
          <a:r>
            <a:rPr lang="it-IT" sz="1600" b="1" dirty="0" smtClean="0"/>
            <a:t>Il posizionamento competitivo del sistema agroindustriale siciliano è peculiare: a fronte di un numero di aziende che vede la Sicilia quarta nella classifica nazionale nel sistema dell’agribusiness, il fatturato complessivo della regione risulta pari a circa 14 Miliardi di Euro e, dunque, ben lontano dal vertice della classifica detenuto dalla regione Lombardia con un fatturato complessivo di oltre 42 Miliardi di Euro.</a:t>
          </a:r>
          <a:endParaRPr lang="it-IT" sz="1600" b="1" dirty="0"/>
        </a:p>
      </dgm:t>
    </dgm:pt>
    <dgm:pt modelId="{FEE6D48C-2E79-4232-8974-8EA8A4115491}" type="parTrans" cxnId="{67B09E92-29E5-4647-9A79-F7851F4F68A7}">
      <dgm:prSet/>
      <dgm:spPr/>
      <dgm:t>
        <a:bodyPr/>
        <a:lstStyle/>
        <a:p>
          <a:endParaRPr lang="it-IT"/>
        </a:p>
      </dgm:t>
    </dgm:pt>
    <dgm:pt modelId="{57E53185-C537-49A2-BE5B-DADFB3080001}" type="sibTrans" cxnId="{67B09E92-29E5-4647-9A79-F7851F4F68A7}">
      <dgm:prSet/>
      <dgm:spPr/>
      <dgm:t>
        <a:bodyPr/>
        <a:lstStyle/>
        <a:p>
          <a:endParaRPr lang="it-IT"/>
        </a:p>
      </dgm:t>
    </dgm:pt>
    <dgm:pt modelId="{D01ED196-5691-40D4-953C-61AC75C5650F}" type="pres">
      <dgm:prSet presAssocID="{1FA88AB6-8860-476B-898F-0DF6F90A67B9}" presName="linear" presStyleCnt="0">
        <dgm:presLayoutVars>
          <dgm:animLvl val="lvl"/>
          <dgm:resizeHandles val="exact"/>
        </dgm:presLayoutVars>
      </dgm:prSet>
      <dgm:spPr/>
      <dgm:t>
        <a:bodyPr/>
        <a:lstStyle/>
        <a:p>
          <a:endParaRPr lang="it-IT"/>
        </a:p>
      </dgm:t>
    </dgm:pt>
    <dgm:pt modelId="{5A204A16-F3CA-43CD-B1F2-BC8C7A0F908C}" type="pres">
      <dgm:prSet presAssocID="{0563D265-9B02-472A-92F3-48F6F2EEB7CF}" presName="parentText" presStyleLbl="node1" presStyleIdx="0" presStyleCnt="1" custLinFactNeighborY="-51723">
        <dgm:presLayoutVars>
          <dgm:chMax val="0"/>
          <dgm:bulletEnabled val="1"/>
        </dgm:presLayoutVars>
      </dgm:prSet>
      <dgm:spPr/>
      <dgm:t>
        <a:bodyPr/>
        <a:lstStyle/>
        <a:p>
          <a:endParaRPr lang="it-IT"/>
        </a:p>
      </dgm:t>
    </dgm:pt>
  </dgm:ptLst>
  <dgm:cxnLst>
    <dgm:cxn modelId="{67B09E92-29E5-4647-9A79-F7851F4F68A7}" srcId="{1FA88AB6-8860-476B-898F-0DF6F90A67B9}" destId="{0563D265-9B02-472A-92F3-48F6F2EEB7CF}" srcOrd="0" destOrd="0" parTransId="{FEE6D48C-2E79-4232-8974-8EA8A4115491}" sibTransId="{57E53185-C537-49A2-BE5B-DADFB3080001}"/>
    <dgm:cxn modelId="{5B54096A-C453-448C-BEFB-7A4BE30E6770}" type="presOf" srcId="{0563D265-9B02-472A-92F3-48F6F2EEB7CF}" destId="{5A204A16-F3CA-43CD-B1F2-BC8C7A0F908C}" srcOrd="0" destOrd="0" presId="urn:microsoft.com/office/officeart/2005/8/layout/vList2"/>
    <dgm:cxn modelId="{F7D8076F-3569-42C4-B65B-49B3030A8BB7}" type="presOf" srcId="{1FA88AB6-8860-476B-898F-0DF6F90A67B9}" destId="{D01ED196-5691-40D4-953C-61AC75C5650F}" srcOrd="0" destOrd="0" presId="urn:microsoft.com/office/officeart/2005/8/layout/vList2"/>
    <dgm:cxn modelId="{520EC582-F0A3-4532-B91F-946BB4F0E4B8}" type="presParOf" srcId="{D01ED196-5691-40D4-953C-61AC75C5650F}" destId="{5A204A16-F3CA-43CD-B1F2-BC8C7A0F908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9B21AE8B-7BBF-4CD8-9BFE-C22E76A90B46}" type="doc">
      <dgm:prSet loTypeId="urn:diagrams.loki3.com/BracketList+Icon" loCatId="list" qsTypeId="urn:microsoft.com/office/officeart/2005/8/quickstyle/simple1" qsCatId="simple" csTypeId="urn:microsoft.com/office/officeart/2005/8/colors/accent6_2" csCatId="accent6" phldr="1"/>
      <dgm:spPr/>
      <dgm:t>
        <a:bodyPr/>
        <a:lstStyle/>
        <a:p>
          <a:endParaRPr lang="it-IT"/>
        </a:p>
      </dgm:t>
    </dgm:pt>
    <dgm:pt modelId="{B43D7B23-ABA5-429A-A420-635C581BBBB1}">
      <dgm:prSet custT="1"/>
      <dgm:spPr/>
      <dgm:t>
        <a:bodyPr/>
        <a:lstStyle/>
        <a:p>
          <a:pPr rtl="0"/>
          <a:r>
            <a:rPr lang="it-IT" sz="1400" b="1" dirty="0" smtClean="0">
              <a:solidFill>
                <a:schemeClr val="accent6">
                  <a:lumMod val="50000"/>
                </a:schemeClr>
              </a:solidFill>
              <a:effectLst/>
            </a:rPr>
            <a:t>Il Sistema Agro-Alimentare Siciliano si caratterizza per un vantaggio competitivo naturale</a:t>
          </a:r>
          <a:endParaRPr lang="it-IT" sz="1400" b="1" dirty="0">
            <a:effectLst/>
          </a:endParaRPr>
        </a:p>
      </dgm:t>
    </dgm:pt>
    <dgm:pt modelId="{2FCB9FDB-0D9A-4EEC-B252-1A70D193AD25}" type="parTrans" cxnId="{B01CA4A1-60D0-46CD-BF4C-707148B2A765}">
      <dgm:prSet/>
      <dgm:spPr/>
      <dgm:t>
        <a:bodyPr/>
        <a:lstStyle/>
        <a:p>
          <a:endParaRPr lang="it-IT"/>
        </a:p>
      </dgm:t>
    </dgm:pt>
    <dgm:pt modelId="{2CDCF302-0232-43DB-A8E3-20803B30825F}" type="sibTrans" cxnId="{B01CA4A1-60D0-46CD-BF4C-707148B2A765}">
      <dgm:prSet/>
      <dgm:spPr/>
      <dgm:t>
        <a:bodyPr/>
        <a:lstStyle/>
        <a:p>
          <a:endParaRPr lang="it-IT"/>
        </a:p>
      </dgm:t>
    </dgm:pt>
    <dgm:pt modelId="{76E60345-F441-4274-B76D-307582773206}" type="pres">
      <dgm:prSet presAssocID="{9B21AE8B-7BBF-4CD8-9BFE-C22E76A90B46}" presName="Name0" presStyleCnt="0">
        <dgm:presLayoutVars>
          <dgm:dir/>
          <dgm:animLvl val="lvl"/>
          <dgm:resizeHandles val="exact"/>
        </dgm:presLayoutVars>
      </dgm:prSet>
      <dgm:spPr/>
      <dgm:t>
        <a:bodyPr/>
        <a:lstStyle/>
        <a:p>
          <a:endParaRPr lang="it-IT"/>
        </a:p>
      </dgm:t>
    </dgm:pt>
    <dgm:pt modelId="{D7F470F4-92CB-4704-BDC9-87A256DF5268}" type="pres">
      <dgm:prSet presAssocID="{B43D7B23-ABA5-429A-A420-635C581BBBB1}" presName="linNode" presStyleCnt="0"/>
      <dgm:spPr/>
    </dgm:pt>
    <dgm:pt modelId="{BC6F47B9-EF00-44E0-A31F-38E277162413}" type="pres">
      <dgm:prSet presAssocID="{B43D7B23-ABA5-429A-A420-635C581BBBB1}" presName="parTx" presStyleLbl="revTx" presStyleIdx="0" presStyleCnt="1" custScaleX="142889" custScaleY="223980">
        <dgm:presLayoutVars>
          <dgm:chMax val="1"/>
          <dgm:bulletEnabled val="1"/>
        </dgm:presLayoutVars>
      </dgm:prSet>
      <dgm:spPr/>
      <dgm:t>
        <a:bodyPr/>
        <a:lstStyle/>
        <a:p>
          <a:endParaRPr lang="it-IT"/>
        </a:p>
      </dgm:t>
    </dgm:pt>
    <dgm:pt modelId="{0A957C7A-9EC1-40C1-A183-BE46BD293D97}" type="pres">
      <dgm:prSet presAssocID="{B43D7B23-ABA5-429A-A420-635C581BBBB1}" presName="bracket" presStyleLbl="parChTrans1D1" presStyleIdx="0" presStyleCnt="1" custScaleX="769580" custScaleY="903273" custLinFactNeighborX="81295" custLinFactNeighborY="-4195"/>
      <dgm:spPr/>
    </dgm:pt>
    <dgm:pt modelId="{0D0CEB9D-863D-4D8E-888B-5DC281501879}" type="pres">
      <dgm:prSet presAssocID="{B43D7B23-ABA5-429A-A420-635C581BBBB1}" presName="spH" presStyleCnt="0"/>
      <dgm:spPr/>
    </dgm:pt>
  </dgm:ptLst>
  <dgm:cxnLst>
    <dgm:cxn modelId="{F4179D04-AB65-4A43-83FE-785AA77001E8}" type="presOf" srcId="{B43D7B23-ABA5-429A-A420-635C581BBBB1}" destId="{BC6F47B9-EF00-44E0-A31F-38E277162413}" srcOrd="0" destOrd="0" presId="urn:diagrams.loki3.com/BracketList+Icon"/>
    <dgm:cxn modelId="{B01CA4A1-60D0-46CD-BF4C-707148B2A765}" srcId="{9B21AE8B-7BBF-4CD8-9BFE-C22E76A90B46}" destId="{B43D7B23-ABA5-429A-A420-635C581BBBB1}" srcOrd="0" destOrd="0" parTransId="{2FCB9FDB-0D9A-4EEC-B252-1A70D193AD25}" sibTransId="{2CDCF302-0232-43DB-A8E3-20803B30825F}"/>
    <dgm:cxn modelId="{5E72185C-DA35-4C3C-B57E-57B2F06B3AD4}" type="presOf" srcId="{9B21AE8B-7BBF-4CD8-9BFE-C22E76A90B46}" destId="{76E60345-F441-4274-B76D-307582773206}" srcOrd="0" destOrd="0" presId="urn:diagrams.loki3.com/BracketList+Icon"/>
    <dgm:cxn modelId="{652F8E06-7D08-435C-A745-98A32F9075EE}" type="presParOf" srcId="{76E60345-F441-4274-B76D-307582773206}" destId="{D7F470F4-92CB-4704-BDC9-87A256DF5268}" srcOrd="0" destOrd="0" presId="urn:diagrams.loki3.com/BracketList+Icon"/>
    <dgm:cxn modelId="{41F4E8C4-0F3E-4EF9-ACD0-49941F1F0299}" type="presParOf" srcId="{D7F470F4-92CB-4704-BDC9-87A256DF5268}" destId="{BC6F47B9-EF00-44E0-A31F-38E277162413}" srcOrd="0" destOrd="0" presId="urn:diagrams.loki3.com/BracketList+Icon"/>
    <dgm:cxn modelId="{97E8CEBA-06FA-430E-8276-0D0A846632E4}" type="presParOf" srcId="{D7F470F4-92CB-4704-BDC9-87A256DF5268}" destId="{0A957C7A-9EC1-40C1-A183-BE46BD293D97}" srcOrd="1" destOrd="0" presId="urn:diagrams.loki3.com/BracketList+Icon"/>
    <dgm:cxn modelId="{9E4429A9-35A6-4DD8-8632-81E6A075D090}" type="presParOf" srcId="{D7F470F4-92CB-4704-BDC9-87A256DF5268}" destId="{0D0CEB9D-863D-4D8E-888B-5DC281501879}" srcOrd="2" destOrd="0" presId="urn:diagrams.loki3.com/BracketLis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B98C563-208C-4943-A09F-73F08AEE631A}" type="doc">
      <dgm:prSet loTypeId="urn:microsoft.com/office/officeart/2008/layout/VerticalCurvedList" loCatId="list" qsTypeId="urn:microsoft.com/office/officeart/2005/8/quickstyle/simple1" qsCatId="simple" csTypeId="urn:microsoft.com/office/officeart/2005/8/colors/accent6_1" csCatId="accent6"/>
      <dgm:spPr/>
      <dgm:t>
        <a:bodyPr/>
        <a:lstStyle/>
        <a:p>
          <a:endParaRPr lang="it-IT"/>
        </a:p>
      </dgm:t>
    </dgm:pt>
    <dgm:pt modelId="{5EB36947-A29D-4D40-829E-7526A68B6B49}">
      <dgm:prSet custT="1"/>
      <dgm:spPr/>
      <dgm:t>
        <a:bodyPr/>
        <a:lstStyle/>
        <a:p>
          <a:pPr rtl="0"/>
          <a:r>
            <a:rPr lang="it-IT" sz="1400" b="1" dirty="0" smtClean="0"/>
            <a:t>la collocazione geografica delle produzioni</a:t>
          </a:r>
          <a:endParaRPr lang="it-IT" sz="1400" b="1" dirty="0"/>
        </a:p>
      </dgm:t>
    </dgm:pt>
    <dgm:pt modelId="{2F2987DF-B38C-4E8B-A13D-1F9AE4D61FB3}" type="parTrans" cxnId="{F34EE000-398D-4F7A-AB5A-9D6D81E1A6B5}">
      <dgm:prSet/>
      <dgm:spPr/>
      <dgm:t>
        <a:bodyPr/>
        <a:lstStyle/>
        <a:p>
          <a:endParaRPr lang="it-IT"/>
        </a:p>
      </dgm:t>
    </dgm:pt>
    <dgm:pt modelId="{DBB015BD-E480-41AF-9778-F88DC836B5EF}" type="sibTrans" cxnId="{F34EE000-398D-4F7A-AB5A-9D6D81E1A6B5}">
      <dgm:prSet/>
      <dgm:spPr/>
      <dgm:t>
        <a:bodyPr/>
        <a:lstStyle/>
        <a:p>
          <a:endParaRPr lang="it-IT"/>
        </a:p>
      </dgm:t>
    </dgm:pt>
    <dgm:pt modelId="{DC9A6FA7-1D00-493F-B157-D3A2A4C73B47}">
      <dgm:prSet custT="1"/>
      <dgm:spPr/>
      <dgm:t>
        <a:bodyPr/>
        <a:lstStyle/>
        <a:p>
          <a:pPr rtl="0"/>
          <a:r>
            <a:rPr lang="it-IT" sz="1400" b="1" dirty="0" smtClean="0"/>
            <a:t>la rilevante biodiversità naturale</a:t>
          </a:r>
          <a:endParaRPr lang="it-IT" sz="1400" b="1" dirty="0"/>
        </a:p>
      </dgm:t>
    </dgm:pt>
    <dgm:pt modelId="{8BFE14E5-35B6-4452-A947-96D114B1E03B}" type="parTrans" cxnId="{94BA2905-D603-4BD8-ABF1-113315CBD8FD}">
      <dgm:prSet/>
      <dgm:spPr/>
      <dgm:t>
        <a:bodyPr/>
        <a:lstStyle/>
        <a:p>
          <a:endParaRPr lang="it-IT"/>
        </a:p>
      </dgm:t>
    </dgm:pt>
    <dgm:pt modelId="{42A3A97A-2265-4E30-8166-B1B7BAF322DF}" type="sibTrans" cxnId="{94BA2905-D603-4BD8-ABF1-113315CBD8FD}">
      <dgm:prSet/>
      <dgm:spPr/>
      <dgm:t>
        <a:bodyPr/>
        <a:lstStyle/>
        <a:p>
          <a:endParaRPr lang="it-IT"/>
        </a:p>
      </dgm:t>
    </dgm:pt>
    <dgm:pt modelId="{1B65F451-D05E-4203-8BFF-FC69FD6610A8}">
      <dgm:prSet custT="1"/>
      <dgm:spPr/>
      <dgm:t>
        <a:bodyPr/>
        <a:lstStyle/>
        <a:p>
          <a:pPr rtl="0"/>
          <a:r>
            <a:rPr lang="it-IT" sz="1400" b="1" dirty="0" smtClean="0"/>
            <a:t>la diversificazione varietale e produttiva</a:t>
          </a:r>
          <a:endParaRPr lang="it-IT" sz="1400" b="1" dirty="0"/>
        </a:p>
      </dgm:t>
    </dgm:pt>
    <dgm:pt modelId="{94C201ED-AF01-4ACD-B61C-99FBDA8F75D9}" type="parTrans" cxnId="{39C01652-5CB5-4A66-8247-C0CCCF8FFBB9}">
      <dgm:prSet/>
      <dgm:spPr/>
      <dgm:t>
        <a:bodyPr/>
        <a:lstStyle/>
        <a:p>
          <a:endParaRPr lang="it-IT"/>
        </a:p>
      </dgm:t>
    </dgm:pt>
    <dgm:pt modelId="{B20A2798-C4E8-4FA7-A4F5-5A0FB39AF6B7}" type="sibTrans" cxnId="{39C01652-5CB5-4A66-8247-C0CCCF8FFBB9}">
      <dgm:prSet/>
      <dgm:spPr/>
      <dgm:t>
        <a:bodyPr/>
        <a:lstStyle/>
        <a:p>
          <a:endParaRPr lang="it-IT"/>
        </a:p>
      </dgm:t>
    </dgm:pt>
    <dgm:pt modelId="{A1CDAEDC-53A5-4B45-BF52-5BD876693C6E}">
      <dgm:prSet custT="1"/>
      <dgm:spPr/>
      <dgm:t>
        <a:bodyPr/>
        <a:lstStyle/>
        <a:p>
          <a:pPr rtl="0"/>
          <a:r>
            <a:rPr lang="it-IT" sz="1400" b="1" dirty="0" smtClean="0"/>
            <a:t>le specificità di origine e di produzione, non si è evoluto verso il versante industriale</a:t>
          </a:r>
          <a:endParaRPr lang="it-IT" sz="1400" b="1" dirty="0"/>
        </a:p>
      </dgm:t>
    </dgm:pt>
    <dgm:pt modelId="{E12E94B6-C8FD-418A-93B2-9A88BB2538E6}" type="parTrans" cxnId="{B9CA1724-7629-4587-9BB7-17DC9690643E}">
      <dgm:prSet/>
      <dgm:spPr/>
      <dgm:t>
        <a:bodyPr/>
        <a:lstStyle/>
        <a:p>
          <a:endParaRPr lang="it-IT"/>
        </a:p>
      </dgm:t>
    </dgm:pt>
    <dgm:pt modelId="{D841A517-38DD-4A98-95E0-551AD99551CB}" type="sibTrans" cxnId="{B9CA1724-7629-4587-9BB7-17DC9690643E}">
      <dgm:prSet/>
      <dgm:spPr/>
      <dgm:t>
        <a:bodyPr/>
        <a:lstStyle/>
        <a:p>
          <a:endParaRPr lang="it-IT"/>
        </a:p>
      </dgm:t>
    </dgm:pt>
    <dgm:pt modelId="{FD46B9E1-5EF6-4F85-B82D-112A054EDF47}" type="pres">
      <dgm:prSet presAssocID="{6B98C563-208C-4943-A09F-73F08AEE631A}" presName="Name0" presStyleCnt="0">
        <dgm:presLayoutVars>
          <dgm:chMax val="7"/>
          <dgm:chPref val="7"/>
          <dgm:dir/>
        </dgm:presLayoutVars>
      </dgm:prSet>
      <dgm:spPr/>
      <dgm:t>
        <a:bodyPr/>
        <a:lstStyle/>
        <a:p>
          <a:endParaRPr lang="it-IT"/>
        </a:p>
      </dgm:t>
    </dgm:pt>
    <dgm:pt modelId="{0EAEC180-06F6-4D69-B68B-5E71D6A77B31}" type="pres">
      <dgm:prSet presAssocID="{6B98C563-208C-4943-A09F-73F08AEE631A}" presName="Name1" presStyleCnt="0"/>
      <dgm:spPr/>
    </dgm:pt>
    <dgm:pt modelId="{EF767066-4A61-4920-A9A7-9C121608BAF9}" type="pres">
      <dgm:prSet presAssocID="{6B98C563-208C-4943-A09F-73F08AEE631A}" presName="cycle" presStyleCnt="0"/>
      <dgm:spPr/>
    </dgm:pt>
    <dgm:pt modelId="{37C57D20-69C3-4DE1-8077-3B8CEEE11576}" type="pres">
      <dgm:prSet presAssocID="{6B98C563-208C-4943-A09F-73F08AEE631A}" presName="srcNode" presStyleLbl="node1" presStyleIdx="0" presStyleCnt="4"/>
      <dgm:spPr/>
    </dgm:pt>
    <dgm:pt modelId="{F120C20D-0D8D-4401-8D7B-FF87CE6192C5}" type="pres">
      <dgm:prSet presAssocID="{6B98C563-208C-4943-A09F-73F08AEE631A}" presName="conn" presStyleLbl="parChTrans1D2" presStyleIdx="0" presStyleCnt="1"/>
      <dgm:spPr/>
      <dgm:t>
        <a:bodyPr/>
        <a:lstStyle/>
        <a:p>
          <a:endParaRPr lang="it-IT"/>
        </a:p>
      </dgm:t>
    </dgm:pt>
    <dgm:pt modelId="{E69F1758-2F0F-4118-A8B6-1E32A5059842}" type="pres">
      <dgm:prSet presAssocID="{6B98C563-208C-4943-A09F-73F08AEE631A}" presName="extraNode" presStyleLbl="node1" presStyleIdx="0" presStyleCnt="4"/>
      <dgm:spPr/>
    </dgm:pt>
    <dgm:pt modelId="{EEDB3F88-BE25-4DEE-B0C6-4FD7A72B33AB}" type="pres">
      <dgm:prSet presAssocID="{6B98C563-208C-4943-A09F-73F08AEE631A}" presName="dstNode" presStyleLbl="node1" presStyleIdx="0" presStyleCnt="4"/>
      <dgm:spPr/>
    </dgm:pt>
    <dgm:pt modelId="{1280807B-D57B-4DBC-872A-947D7ACD4FF7}" type="pres">
      <dgm:prSet presAssocID="{5EB36947-A29D-4D40-829E-7526A68B6B49}" presName="text_1" presStyleLbl="node1" presStyleIdx="0" presStyleCnt="4">
        <dgm:presLayoutVars>
          <dgm:bulletEnabled val="1"/>
        </dgm:presLayoutVars>
      </dgm:prSet>
      <dgm:spPr/>
      <dgm:t>
        <a:bodyPr/>
        <a:lstStyle/>
        <a:p>
          <a:endParaRPr lang="it-IT"/>
        </a:p>
      </dgm:t>
    </dgm:pt>
    <dgm:pt modelId="{02A2A304-4B50-4AC0-BAD2-1BCB69D0FB71}" type="pres">
      <dgm:prSet presAssocID="{5EB36947-A29D-4D40-829E-7526A68B6B49}" presName="accent_1" presStyleCnt="0"/>
      <dgm:spPr/>
    </dgm:pt>
    <dgm:pt modelId="{502F6786-A14B-43F7-97B9-BCC0EEAB01FB}" type="pres">
      <dgm:prSet presAssocID="{5EB36947-A29D-4D40-829E-7526A68B6B49}" presName="accentRepeatNode" presStyleLbl="solidFgAcc1" presStyleIdx="0" presStyleCnt="4"/>
      <dgm:spPr/>
    </dgm:pt>
    <dgm:pt modelId="{686964B6-F361-4A2F-A087-83CBD47A79AC}" type="pres">
      <dgm:prSet presAssocID="{DC9A6FA7-1D00-493F-B157-D3A2A4C73B47}" presName="text_2" presStyleLbl="node1" presStyleIdx="1" presStyleCnt="4">
        <dgm:presLayoutVars>
          <dgm:bulletEnabled val="1"/>
        </dgm:presLayoutVars>
      </dgm:prSet>
      <dgm:spPr/>
      <dgm:t>
        <a:bodyPr/>
        <a:lstStyle/>
        <a:p>
          <a:endParaRPr lang="it-IT"/>
        </a:p>
      </dgm:t>
    </dgm:pt>
    <dgm:pt modelId="{5818FAFC-8399-4CA9-9B60-59022B5F122C}" type="pres">
      <dgm:prSet presAssocID="{DC9A6FA7-1D00-493F-B157-D3A2A4C73B47}" presName="accent_2" presStyleCnt="0"/>
      <dgm:spPr/>
    </dgm:pt>
    <dgm:pt modelId="{CAC55BD8-BFDC-46A3-874A-BF9B387DE8F6}" type="pres">
      <dgm:prSet presAssocID="{DC9A6FA7-1D00-493F-B157-D3A2A4C73B47}" presName="accentRepeatNode" presStyleLbl="solidFgAcc1" presStyleIdx="1" presStyleCnt="4"/>
      <dgm:spPr/>
    </dgm:pt>
    <dgm:pt modelId="{24D5813D-2695-43E2-8889-607609F3DEC3}" type="pres">
      <dgm:prSet presAssocID="{1B65F451-D05E-4203-8BFF-FC69FD6610A8}" presName="text_3" presStyleLbl="node1" presStyleIdx="2" presStyleCnt="4">
        <dgm:presLayoutVars>
          <dgm:bulletEnabled val="1"/>
        </dgm:presLayoutVars>
      </dgm:prSet>
      <dgm:spPr/>
      <dgm:t>
        <a:bodyPr/>
        <a:lstStyle/>
        <a:p>
          <a:endParaRPr lang="it-IT"/>
        </a:p>
      </dgm:t>
    </dgm:pt>
    <dgm:pt modelId="{ABEBB5E0-258F-44B5-8B1F-9CF6996FDD5E}" type="pres">
      <dgm:prSet presAssocID="{1B65F451-D05E-4203-8BFF-FC69FD6610A8}" presName="accent_3" presStyleCnt="0"/>
      <dgm:spPr/>
    </dgm:pt>
    <dgm:pt modelId="{57742A91-81D3-4255-90B9-84159E92E60D}" type="pres">
      <dgm:prSet presAssocID="{1B65F451-D05E-4203-8BFF-FC69FD6610A8}" presName="accentRepeatNode" presStyleLbl="solidFgAcc1" presStyleIdx="2" presStyleCnt="4"/>
      <dgm:spPr/>
    </dgm:pt>
    <dgm:pt modelId="{8BEF79CE-CECB-483D-B6CB-3136DE0DFA3D}" type="pres">
      <dgm:prSet presAssocID="{A1CDAEDC-53A5-4B45-BF52-5BD876693C6E}" presName="text_4" presStyleLbl="node1" presStyleIdx="3" presStyleCnt="4">
        <dgm:presLayoutVars>
          <dgm:bulletEnabled val="1"/>
        </dgm:presLayoutVars>
      </dgm:prSet>
      <dgm:spPr/>
      <dgm:t>
        <a:bodyPr/>
        <a:lstStyle/>
        <a:p>
          <a:endParaRPr lang="it-IT"/>
        </a:p>
      </dgm:t>
    </dgm:pt>
    <dgm:pt modelId="{DCF6BB2B-200E-4008-827E-DAC94ED0C134}" type="pres">
      <dgm:prSet presAssocID="{A1CDAEDC-53A5-4B45-BF52-5BD876693C6E}" presName="accent_4" presStyleCnt="0"/>
      <dgm:spPr/>
    </dgm:pt>
    <dgm:pt modelId="{95B048CB-0AD8-43CC-A2C8-0A4C93C79583}" type="pres">
      <dgm:prSet presAssocID="{A1CDAEDC-53A5-4B45-BF52-5BD876693C6E}" presName="accentRepeatNode" presStyleLbl="solidFgAcc1" presStyleIdx="3" presStyleCnt="4"/>
      <dgm:spPr/>
    </dgm:pt>
  </dgm:ptLst>
  <dgm:cxnLst>
    <dgm:cxn modelId="{B9CA1724-7629-4587-9BB7-17DC9690643E}" srcId="{6B98C563-208C-4943-A09F-73F08AEE631A}" destId="{A1CDAEDC-53A5-4B45-BF52-5BD876693C6E}" srcOrd="3" destOrd="0" parTransId="{E12E94B6-C8FD-418A-93B2-9A88BB2538E6}" sibTransId="{D841A517-38DD-4A98-95E0-551AD99551CB}"/>
    <dgm:cxn modelId="{39C01652-5CB5-4A66-8247-C0CCCF8FFBB9}" srcId="{6B98C563-208C-4943-A09F-73F08AEE631A}" destId="{1B65F451-D05E-4203-8BFF-FC69FD6610A8}" srcOrd="2" destOrd="0" parTransId="{94C201ED-AF01-4ACD-B61C-99FBDA8F75D9}" sibTransId="{B20A2798-C4E8-4FA7-A4F5-5A0FB39AF6B7}"/>
    <dgm:cxn modelId="{0AB3739F-8E1A-46AE-8E9E-DDDB4D99D456}" type="presOf" srcId="{DC9A6FA7-1D00-493F-B157-D3A2A4C73B47}" destId="{686964B6-F361-4A2F-A087-83CBD47A79AC}" srcOrd="0" destOrd="0" presId="urn:microsoft.com/office/officeart/2008/layout/VerticalCurvedList"/>
    <dgm:cxn modelId="{CACA9C15-C7DB-480E-B680-28BD585764E4}" type="presOf" srcId="{6B98C563-208C-4943-A09F-73F08AEE631A}" destId="{FD46B9E1-5EF6-4F85-B82D-112A054EDF47}" srcOrd="0" destOrd="0" presId="urn:microsoft.com/office/officeart/2008/layout/VerticalCurvedList"/>
    <dgm:cxn modelId="{F34EE000-398D-4F7A-AB5A-9D6D81E1A6B5}" srcId="{6B98C563-208C-4943-A09F-73F08AEE631A}" destId="{5EB36947-A29D-4D40-829E-7526A68B6B49}" srcOrd="0" destOrd="0" parTransId="{2F2987DF-B38C-4E8B-A13D-1F9AE4D61FB3}" sibTransId="{DBB015BD-E480-41AF-9778-F88DC836B5EF}"/>
    <dgm:cxn modelId="{7EDCFE15-20B6-4A39-A3DC-8B4090084C80}" type="presOf" srcId="{A1CDAEDC-53A5-4B45-BF52-5BD876693C6E}" destId="{8BEF79CE-CECB-483D-B6CB-3136DE0DFA3D}" srcOrd="0" destOrd="0" presId="urn:microsoft.com/office/officeart/2008/layout/VerticalCurvedList"/>
    <dgm:cxn modelId="{B1F15C43-DA25-49B7-961A-E434095273A4}" type="presOf" srcId="{5EB36947-A29D-4D40-829E-7526A68B6B49}" destId="{1280807B-D57B-4DBC-872A-947D7ACD4FF7}" srcOrd="0" destOrd="0" presId="urn:microsoft.com/office/officeart/2008/layout/VerticalCurvedList"/>
    <dgm:cxn modelId="{005AEC40-9561-431D-A1B6-BD59793A1FCB}" type="presOf" srcId="{1B65F451-D05E-4203-8BFF-FC69FD6610A8}" destId="{24D5813D-2695-43E2-8889-607609F3DEC3}" srcOrd="0" destOrd="0" presId="urn:microsoft.com/office/officeart/2008/layout/VerticalCurvedList"/>
    <dgm:cxn modelId="{65B56B7A-87F5-441C-84F4-B9EA272B3DF3}" type="presOf" srcId="{DBB015BD-E480-41AF-9778-F88DC836B5EF}" destId="{F120C20D-0D8D-4401-8D7B-FF87CE6192C5}" srcOrd="0" destOrd="0" presId="urn:microsoft.com/office/officeart/2008/layout/VerticalCurvedList"/>
    <dgm:cxn modelId="{94BA2905-D603-4BD8-ABF1-113315CBD8FD}" srcId="{6B98C563-208C-4943-A09F-73F08AEE631A}" destId="{DC9A6FA7-1D00-493F-B157-D3A2A4C73B47}" srcOrd="1" destOrd="0" parTransId="{8BFE14E5-35B6-4452-A947-96D114B1E03B}" sibTransId="{42A3A97A-2265-4E30-8166-B1B7BAF322DF}"/>
    <dgm:cxn modelId="{C46A579E-A92F-480D-8210-22D81D3DAE1F}" type="presParOf" srcId="{FD46B9E1-5EF6-4F85-B82D-112A054EDF47}" destId="{0EAEC180-06F6-4D69-B68B-5E71D6A77B31}" srcOrd="0" destOrd="0" presId="urn:microsoft.com/office/officeart/2008/layout/VerticalCurvedList"/>
    <dgm:cxn modelId="{83EBB2CE-7BEC-40D3-8F67-D200ADB3D3E5}" type="presParOf" srcId="{0EAEC180-06F6-4D69-B68B-5E71D6A77B31}" destId="{EF767066-4A61-4920-A9A7-9C121608BAF9}" srcOrd="0" destOrd="0" presId="urn:microsoft.com/office/officeart/2008/layout/VerticalCurvedList"/>
    <dgm:cxn modelId="{494867A0-908F-4AA3-BFC6-90990B8418CC}" type="presParOf" srcId="{EF767066-4A61-4920-A9A7-9C121608BAF9}" destId="{37C57D20-69C3-4DE1-8077-3B8CEEE11576}" srcOrd="0" destOrd="0" presId="urn:microsoft.com/office/officeart/2008/layout/VerticalCurvedList"/>
    <dgm:cxn modelId="{1DE503AB-BB10-487B-8693-F1F342E41404}" type="presParOf" srcId="{EF767066-4A61-4920-A9A7-9C121608BAF9}" destId="{F120C20D-0D8D-4401-8D7B-FF87CE6192C5}" srcOrd="1" destOrd="0" presId="urn:microsoft.com/office/officeart/2008/layout/VerticalCurvedList"/>
    <dgm:cxn modelId="{0775E445-C815-44D8-B5D5-DB4869D33A12}" type="presParOf" srcId="{EF767066-4A61-4920-A9A7-9C121608BAF9}" destId="{E69F1758-2F0F-4118-A8B6-1E32A5059842}" srcOrd="2" destOrd="0" presId="urn:microsoft.com/office/officeart/2008/layout/VerticalCurvedList"/>
    <dgm:cxn modelId="{F0F902C9-F8BD-48A6-90C2-FD219A55CA92}" type="presParOf" srcId="{EF767066-4A61-4920-A9A7-9C121608BAF9}" destId="{EEDB3F88-BE25-4DEE-B0C6-4FD7A72B33AB}" srcOrd="3" destOrd="0" presId="urn:microsoft.com/office/officeart/2008/layout/VerticalCurvedList"/>
    <dgm:cxn modelId="{0F74F494-42F9-46B9-A811-3F968908AA9F}" type="presParOf" srcId="{0EAEC180-06F6-4D69-B68B-5E71D6A77B31}" destId="{1280807B-D57B-4DBC-872A-947D7ACD4FF7}" srcOrd="1" destOrd="0" presId="urn:microsoft.com/office/officeart/2008/layout/VerticalCurvedList"/>
    <dgm:cxn modelId="{B80CED06-783E-4E6D-B59C-AE226D10BF88}" type="presParOf" srcId="{0EAEC180-06F6-4D69-B68B-5E71D6A77B31}" destId="{02A2A304-4B50-4AC0-BAD2-1BCB69D0FB71}" srcOrd="2" destOrd="0" presId="urn:microsoft.com/office/officeart/2008/layout/VerticalCurvedList"/>
    <dgm:cxn modelId="{330DF2F0-5B42-42FB-8042-B9AA87839252}" type="presParOf" srcId="{02A2A304-4B50-4AC0-BAD2-1BCB69D0FB71}" destId="{502F6786-A14B-43F7-97B9-BCC0EEAB01FB}" srcOrd="0" destOrd="0" presId="urn:microsoft.com/office/officeart/2008/layout/VerticalCurvedList"/>
    <dgm:cxn modelId="{421B0F4B-C50D-4853-8140-4EE6C384E4B5}" type="presParOf" srcId="{0EAEC180-06F6-4D69-B68B-5E71D6A77B31}" destId="{686964B6-F361-4A2F-A087-83CBD47A79AC}" srcOrd="3" destOrd="0" presId="urn:microsoft.com/office/officeart/2008/layout/VerticalCurvedList"/>
    <dgm:cxn modelId="{4FC1C594-D899-45F0-8136-B85F7B16CDCC}" type="presParOf" srcId="{0EAEC180-06F6-4D69-B68B-5E71D6A77B31}" destId="{5818FAFC-8399-4CA9-9B60-59022B5F122C}" srcOrd="4" destOrd="0" presId="urn:microsoft.com/office/officeart/2008/layout/VerticalCurvedList"/>
    <dgm:cxn modelId="{2FE456D9-0A53-4937-93E0-E51AD9489CF2}" type="presParOf" srcId="{5818FAFC-8399-4CA9-9B60-59022B5F122C}" destId="{CAC55BD8-BFDC-46A3-874A-BF9B387DE8F6}" srcOrd="0" destOrd="0" presId="urn:microsoft.com/office/officeart/2008/layout/VerticalCurvedList"/>
    <dgm:cxn modelId="{0F8185A7-12C0-489B-9BDC-8D16038A6A13}" type="presParOf" srcId="{0EAEC180-06F6-4D69-B68B-5E71D6A77B31}" destId="{24D5813D-2695-43E2-8889-607609F3DEC3}" srcOrd="5" destOrd="0" presId="urn:microsoft.com/office/officeart/2008/layout/VerticalCurvedList"/>
    <dgm:cxn modelId="{A8457C17-DE90-478F-9519-1FB87ADF3F63}" type="presParOf" srcId="{0EAEC180-06F6-4D69-B68B-5E71D6A77B31}" destId="{ABEBB5E0-258F-44B5-8B1F-9CF6996FDD5E}" srcOrd="6" destOrd="0" presId="urn:microsoft.com/office/officeart/2008/layout/VerticalCurvedList"/>
    <dgm:cxn modelId="{76A5A7C4-7C9C-41B4-A4B3-32CF3890E659}" type="presParOf" srcId="{ABEBB5E0-258F-44B5-8B1F-9CF6996FDD5E}" destId="{57742A91-81D3-4255-90B9-84159E92E60D}" srcOrd="0" destOrd="0" presId="urn:microsoft.com/office/officeart/2008/layout/VerticalCurvedList"/>
    <dgm:cxn modelId="{F2D08B1B-1893-47A5-AB38-53693E637939}" type="presParOf" srcId="{0EAEC180-06F6-4D69-B68B-5E71D6A77B31}" destId="{8BEF79CE-CECB-483D-B6CB-3136DE0DFA3D}" srcOrd="7" destOrd="0" presId="urn:microsoft.com/office/officeart/2008/layout/VerticalCurvedList"/>
    <dgm:cxn modelId="{B5696C42-89BA-4C2C-A734-8B9372BAA032}" type="presParOf" srcId="{0EAEC180-06F6-4D69-B68B-5E71D6A77B31}" destId="{DCF6BB2B-200E-4008-827E-DAC94ED0C134}" srcOrd="8" destOrd="0" presId="urn:microsoft.com/office/officeart/2008/layout/VerticalCurvedList"/>
    <dgm:cxn modelId="{BCA0324E-F233-4BB1-963E-CF0F882FF00D}" type="presParOf" srcId="{DCF6BB2B-200E-4008-827E-DAC94ED0C134}" destId="{95B048CB-0AD8-43CC-A2C8-0A4C93C79583}" srcOrd="0" destOrd="0" presId="urn:microsoft.com/office/officeart/2008/layout/VerticalCurved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1650077F-E1E5-46D9-A249-F9CAF64DCF08}" type="presOf" srcId="{188FD03C-7D6A-4D29-8FCB-9C1383057E36}" destId="{C08F212E-D010-4B1B-884C-243E8BB88BD2}" srcOrd="0" destOrd="0" presId="urn:microsoft.com/office/officeart/2005/8/layout/list1"/>
    <dgm:cxn modelId="{D03B537F-7C11-4DC9-BE43-D02228FF8756}" type="presOf" srcId="{E4C7AF03-E2BD-4E48-8DAB-C1261D3D7EA9}" destId="{03DB856F-DE91-4CA0-AD05-B356DE21BFDC}" srcOrd="0" destOrd="0" presId="urn:microsoft.com/office/officeart/2005/8/layout/list1"/>
    <dgm:cxn modelId="{7EC3F074-1CCC-481E-B3BC-912EFCE63F4A}"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B70FB751-D99C-4E87-97F2-C5F906AF878A}" type="presParOf" srcId="{C08F212E-D010-4B1B-884C-243E8BB88BD2}" destId="{A042C0D5-6636-40E8-83EA-703099528EDB}" srcOrd="0" destOrd="0" presId="urn:microsoft.com/office/officeart/2005/8/layout/list1"/>
    <dgm:cxn modelId="{B176D937-1AD3-4FCA-B4D6-0A71FCCF04D7}" type="presParOf" srcId="{A042C0D5-6636-40E8-83EA-703099528EDB}" destId="{03DB856F-DE91-4CA0-AD05-B356DE21BFDC}" srcOrd="0" destOrd="0" presId="urn:microsoft.com/office/officeart/2005/8/layout/list1"/>
    <dgm:cxn modelId="{AE91F805-5856-4F0E-B481-41ADAA14A401}" type="presParOf" srcId="{A042C0D5-6636-40E8-83EA-703099528EDB}" destId="{21D380AD-5D38-4835-9FB5-615E5454C686}" srcOrd="1" destOrd="0" presId="urn:microsoft.com/office/officeart/2005/8/layout/list1"/>
    <dgm:cxn modelId="{3D610182-F3FB-4FE1-8155-45907BDEC769}" type="presParOf" srcId="{C08F212E-D010-4B1B-884C-243E8BB88BD2}" destId="{E77B3B8A-36B6-4AF7-9D59-DF889FA8E07C}" srcOrd="1" destOrd="0" presId="urn:microsoft.com/office/officeart/2005/8/layout/list1"/>
    <dgm:cxn modelId="{8059463A-FE7D-40CD-9A05-911E2205DC66}"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8E4DE0C9-D7AF-42BA-A6D8-0DE400C1D5A7}" type="presOf" srcId="{72D59079-C521-4525-81A4-701D931A8233}" destId="{9CE9EFE3-4E69-404A-8A99-59388A9E3922}" srcOrd="0" destOrd="0" presId="urn:microsoft.com/office/officeart/2005/8/layout/chevronAccent+Icon"/>
    <dgm:cxn modelId="{ACAD5F23-5E7F-4F1E-BD8D-062FE4DD023A}" type="presOf" srcId="{9AF403A6-2C5C-4F1B-B787-47496D3DBC71}" destId="{639FA514-32E4-4E31-8688-3C040A3F30E9}" srcOrd="0" destOrd="0" presId="urn:microsoft.com/office/officeart/2005/8/layout/chevronAccent+Icon"/>
    <dgm:cxn modelId="{5CBE91E6-B67A-4200-8FEF-F9A2DFE0F31A}" type="presParOf" srcId="{639FA514-32E4-4E31-8688-3C040A3F30E9}" destId="{F100BA9B-D4E3-421F-B5D8-42E4C50A115C}" srcOrd="0" destOrd="0" presId="urn:microsoft.com/office/officeart/2005/8/layout/chevronAccent+Icon"/>
    <dgm:cxn modelId="{7298BAB2-B328-4B75-802C-C63C5A304263}" type="presParOf" srcId="{F100BA9B-D4E3-421F-B5D8-42E4C50A115C}" destId="{51AD98A5-0898-43D1-8FB1-9AA58104A73C}" srcOrd="0" destOrd="0" presId="urn:microsoft.com/office/officeart/2005/8/layout/chevronAccent+Icon"/>
    <dgm:cxn modelId="{28F119FB-349D-43C2-BFFC-245DF98F60DC}"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AB63FE0B-3D66-46FC-94AB-682D27383325}" type="doc">
      <dgm:prSet loTypeId="urn:microsoft.com/office/officeart/2008/layout/VerticalCircleList" loCatId="list" qsTypeId="urn:microsoft.com/office/officeart/2005/8/quickstyle/simple1" qsCatId="simple" csTypeId="urn:microsoft.com/office/officeart/2005/8/colors/accent6_1" csCatId="accent6" phldr="1"/>
      <dgm:spPr/>
      <dgm:t>
        <a:bodyPr/>
        <a:lstStyle/>
        <a:p>
          <a:endParaRPr lang="it-IT"/>
        </a:p>
      </dgm:t>
    </dgm:pt>
    <dgm:pt modelId="{9F3B6A3E-8724-45CD-A64D-D6689FE71C25}">
      <dgm:prSet custT="1"/>
      <dgm:spPr/>
      <dgm:t>
        <a:bodyPr/>
        <a:lstStyle/>
        <a:p>
          <a:pPr algn="just" rtl="0"/>
          <a:r>
            <a:rPr lang="it-IT" sz="1400" b="1" dirty="0" smtClean="0"/>
            <a:t>GRANDE RILEVANZA ECONOMICA E SOCIALE DELL’AGRICOLTURA IN SICILIA </a:t>
          </a:r>
          <a:endParaRPr lang="it-IT" sz="1400" b="1" dirty="0"/>
        </a:p>
      </dgm:t>
    </dgm:pt>
    <dgm:pt modelId="{3A9784F4-8C72-44DE-A259-07F9E470B466}" type="parTrans" cxnId="{7B27A338-EBDF-4988-86AA-1695043E50B0}">
      <dgm:prSet/>
      <dgm:spPr/>
      <dgm:t>
        <a:bodyPr/>
        <a:lstStyle/>
        <a:p>
          <a:endParaRPr lang="it-IT"/>
        </a:p>
      </dgm:t>
    </dgm:pt>
    <dgm:pt modelId="{7932A9E3-F4D8-4159-AAAC-4301B012413B}" type="sibTrans" cxnId="{7B27A338-EBDF-4988-86AA-1695043E50B0}">
      <dgm:prSet/>
      <dgm:spPr/>
      <dgm:t>
        <a:bodyPr/>
        <a:lstStyle/>
        <a:p>
          <a:endParaRPr lang="it-IT"/>
        </a:p>
      </dgm:t>
    </dgm:pt>
    <dgm:pt modelId="{B329ECF5-2C67-4CF8-BD94-3F861C525380}">
      <dgm:prSet custT="1"/>
      <dgm:spPr/>
      <dgm:t>
        <a:bodyPr/>
        <a:lstStyle/>
        <a:p>
          <a:pPr algn="just" rtl="0"/>
          <a:endParaRPr lang="it-IT" sz="1600" b="1" dirty="0" smtClean="0"/>
        </a:p>
        <a:p>
          <a:pPr algn="just" rtl="0"/>
          <a:r>
            <a:rPr lang="it-IT" sz="1400" b="1" dirty="0" smtClean="0"/>
            <a:t>NETTA PREVALENZA DELLA PRODUZIONE AGRICOLA PRIMARIA (FARMING) RISPETTO ALLA PRODUZIONE DI BENI AGROALIMENTARI A PIÙ ELEVATO VALORE AGGIUNTO OTTENUTI DALL’INDUSTRIA AGROALIMENTARE (PROCESSING) </a:t>
          </a:r>
        </a:p>
        <a:p>
          <a:pPr algn="just" rtl="0"/>
          <a:r>
            <a:rPr lang="it-IT" sz="1100" b="1" dirty="0" smtClean="0">
              <a:solidFill>
                <a:schemeClr val="accent6">
                  <a:lumMod val="50000"/>
                </a:schemeClr>
              </a:solidFill>
            </a:rPr>
            <a:t>[*sia in relazione all’ambito food che a quello no food, relativo a tutte le altre attività economiche produttive che direttamente o indirettamente risultano connessi al settore primario]</a:t>
          </a:r>
          <a:endParaRPr lang="it-IT" sz="1100" b="1" dirty="0">
            <a:solidFill>
              <a:schemeClr val="accent6">
                <a:lumMod val="50000"/>
              </a:schemeClr>
            </a:solidFill>
          </a:endParaRPr>
        </a:p>
      </dgm:t>
    </dgm:pt>
    <dgm:pt modelId="{5A8AD4B8-3D47-4833-99A2-D74D3E31254F}" type="parTrans" cxnId="{C62BBC97-EA9E-42FA-A72D-263CD0C6CEA1}">
      <dgm:prSet/>
      <dgm:spPr/>
      <dgm:t>
        <a:bodyPr/>
        <a:lstStyle/>
        <a:p>
          <a:endParaRPr lang="it-IT"/>
        </a:p>
      </dgm:t>
    </dgm:pt>
    <dgm:pt modelId="{3886F27C-3661-4A08-B7AA-0FC81E34DA67}" type="sibTrans" cxnId="{C62BBC97-EA9E-42FA-A72D-263CD0C6CEA1}">
      <dgm:prSet/>
      <dgm:spPr/>
      <dgm:t>
        <a:bodyPr/>
        <a:lstStyle/>
        <a:p>
          <a:endParaRPr lang="it-IT"/>
        </a:p>
      </dgm:t>
    </dgm:pt>
    <dgm:pt modelId="{FBA6013B-F9D5-44AC-8883-217D792EAB46}" type="pres">
      <dgm:prSet presAssocID="{AB63FE0B-3D66-46FC-94AB-682D27383325}" presName="Name0" presStyleCnt="0">
        <dgm:presLayoutVars>
          <dgm:dir/>
        </dgm:presLayoutVars>
      </dgm:prSet>
      <dgm:spPr/>
      <dgm:t>
        <a:bodyPr/>
        <a:lstStyle/>
        <a:p>
          <a:endParaRPr lang="it-IT"/>
        </a:p>
      </dgm:t>
    </dgm:pt>
    <dgm:pt modelId="{9D674D84-0709-4B35-927E-49EE36684A10}" type="pres">
      <dgm:prSet presAssocID="{9F3B6A3E-8724-45CD-A64D-D6689FE71C25}" presName="noChildren" presStyleCnt="0"/>
      <dgm:spPr/>
    </dgm:pt>
    <dgm:pt modelId="{FB103ED2-6248-4D72-864E-63058C21E1C8}" type="pres">
      <dgm:prSet presAssocID="{9F3B6A3E-8724-45CD-A64D-D6689FE71C25}" presName="gap" presStyleCnt="0"/>
      <dgm:spPr/>
    </dgm:pt>
    <dgm:pt modelId="{38736C5D-394A-4DD4-B375-605D8B4FA7AA}" type="pres">
      <dgm:prSet presAssocID="{9F3B6A3E-8724-45CD-A64D-D6689FE71C25}" presName="medCircle2" presStyleLbl="vennNode1" presStyleIdx="0" presStyleCnt="2"/>
      <dgm:spPr/>
    </dgm:pt>
    <dgm:pt modelId="{867A60DE-F346-4586-9AB1-CDCBBCC65EC9}" type="pres">
      <dgm:prSet presAssocID="{9F3B6A3E-8724-45CD-A64D-D6689FE71C25}" presName="txLvlOnly1" presStyleLbl="revTx" presStyleIdx="0" presStyleCnt="2"/>
      <dgm:spPr/>
      <dgm:t>
        <a:bodyPr/>
        <a:lstStyle/>
        <a:p>
          <a:endParaRPr lang="it-IT"/>
        </a:p>
      </dgm:t>
    </dgm:pt>
    <dgm:pt modelId="{86B20945-6C4A-406B-BD98-AD1FD40522B8}" type="pres">
      <dgm:prSet presAssocID="{B329ECF5-2C67-4CF8-BD94-3F861C525380}" presName="noChildren" presStyleCnt="0"/>
      <dgm:spPr/>
    </dgm:pt>
    <dgm:pt modelId="{C6BF0649-F7F8-4EC2-8557-3DC39C7F7D9D}" type="pres">
      <dgm:prSet presAssocID="{B329ECF5-2C67-4CF8-BD94-3F861C525380}" presName="gap" presStyleCnt="0"/>
      <dgm:spPr/>
    </dgm:pt>
    <dgm:pt modelId="{9494EA8E-A3B9-4D7E-B159-7AAD45D38552}" type="pres">
      <dgm:prSet presAssocID="{B329ECF5-2C67-4CF8-BD94-3F861C525380}" presName="medCircle2" presStyleLbl="vennNode1" presStyleIdx="1" presStyleCnt="2"/>
      <dgm:spPr/>
    </dgm:pt>
    <dgm:pt modelId="{CA184CDB-F83E-49B9-B533-A85CA2ED831F}" type="pres">
      <dgm:prSet presAssocID="{B329ECF5-2C67-4CF8-BD94-3F861C525380}" presName="txLvlOnly1" presStyleLbl="revTx" presStyleIdx="1" presStyleCnt="2"/>
      <dgm:spPr/>
      <dgm:t>
        <a:bodyPr/>
        <a:lstStyle/>
        <a:p>
          <a:endParaRPr lang="it-IT"/>
        </a:p>
      </dgm:t>
    </dgm:pt>
  </dgm:ptLst>
  <dgm:cxnLst>
    <dgm:cxn modelId="{08166AC6-33A0-48DB-9ACE-9566B3A40130}" type="presOf" srcId="{9F3B6A3E-8724-45CD-A64D-D6689FE71C25}" destId="{867A60DE-F346-4586-9AB1-CDCBBCC65EC9}" srcOrd="0" destOrd="0" presId="urn:microsoft.com/office/officeart/2008/layout/VerticalCircleList"/>
    <dgm:cxn modelId="{BA98DC36-6BDB-438C-91F4-D8525F5C3A84}" type="presOf" srcId="{AB63FE0B-3D66-46FC-94AB-682D27383325}" destId="{FBA6013B-F9D5-44AC-8883-217D792EAB46}" srcOrd="0" destOrd="0" presId="urn:microsoft.com/office/officeart/2008/layout/VerticalCircleList"/>
    <dgm:cxn modelId="{7B27A338-EBDF-4988-86AA-1695043E50B0}" srcId="{AB63FE0B-3D66-46FC-94AB-682D27383325}" destId="{9F3B6A3E-8724-45CD-A64D-D6689FE71C25}" srcOrd="0" destOrd="0" parTransId="{3A9784F4-8C72-44DE-A259-07F9E470B466}" sibTransId="{7932A9E3-F4D8-4159-AAAC-4301B012413B}"/>
    <dgm:cxn modelId="{C62BBC97-EA9E-42FA-A72D-263CD0C6CEA1}" srcId="{AB63FE0B-3D66-46FC-94AB-682D27383325}" destId="{B329ECF5-2C67-4CF8-BD94-3F861C525380}" srcOrd="1" destOrd="0" parTransId="{5A8AD4B8-3D47-4833-99A2-D74D3E31254F}" sibTransId="{3886F27C-3661-4A08-B7AA-0FC81E34DA67}"/>
    <dgm:cxn modelId="{AC09D2BC-258C-40E4-BA61-C703DC17F4A7}" type="presOf" srcId="{B329ECF5-2C67-4CF8-BD94-3F861C525380}" destId="{CA184CDB-F83E-49B9-B533-A85CA2ED831F}" srcOrd="0" destOrd="0" presId="urn:microsoft.com/office/officeart/2008/layout/VerticalCircleList"/>
    <dgm:cxn modelId="{DFE755C3-3CF9-48AB-9B87-4B4608268281}" type="presParOf" srcId="{FBA6013B-F9D5-44AC-8883-217D792EAB46}" destId="{9D674D84-0709-4B35-927E-49EE36684A10}" srcOrd="0" destOrd="0" presId="urn:microsoft.com/office/officeart/2008/layout/VerticalCircleList"/>
    <dgm:cxn modelId="{771592A4-C464-4268-ABA2-731978E01574}" type="presParOf" srcId="{9D674D84-0709-4B35-927E-49EE36684A10}" destId="{FB103ED2-6248-4D72-864E-63058C21E1C8}" srcOrd="0" destOrd="0" presId="urn:microsoft.com/office/officeart/2008/layout/VerticalCircleList"/>
    <dgm:cxn modelId="{0E07B837-C2D6-425B-A29B-D93F25A63CD8}" type="presParOf" srcId="{9D674D84-0709-4B35-927E-49EE36684A10}" destId="{38736C5D-394A-4DD4-B375-605D8B4FA7AA}" srcOrd="1" destOrd="0" presId="urn:microsoft.com/office/officeart/2008/layout/VerticalCircleList"/>
    <dgm:cxn modelId="{31027C01-8FF4-44D4-ADD9-2121163D6CF3}" type="presParOf" srcId="{9D674D84-0709-4B35-927E-49EE36684A10}" destId="{867A60DE-F346-4586-9AB1-CDCBBCC65EC9}" srcOrd="2" destOrd="0" presId="urn:microsoft.com/office/officeart/2008/layout/VerticalCircleList"/>
    <dgm:cxn modelId="{B11CD218-EB21-4A03-BAA8-4C37A3867DFA}" type="presParOf" srcId="{FBA6013B-F9D5-44AC-8883-217D792EAB46}" destId="{86B20945-6C4A-406B-BD98-AD1FD40522B8}" srcOrd="1" destOrd="0" presId="urn:microsoft.com/office/officeart/2008/layout/VerticalCircleList"/>
    <dgm:cxn modelId="{956EE46A-E675-4CCC-9523-B291F835319E}" type="presParOf" srcId="{86B20945-6C4A-406B-BD98-AD1FD40522B8}" destId="{C6BF0649-F7F8-4EC2-8557-3DC39C7F7D9D}" srcOrd="0" destOrd="0" presId="urn:microsoft.com/office/officeart/2008/layout/VerticalCircleList"/>
    <dgm:cxn modelId="{FD4B8CC3-2C30-4CE7-A1E8-3F9B9EF2A69F}" type="presParOf" srcId="{86B20945-6C4A-406B-BD98-AD1FD40522B8}" destId="{9494EA8E-A3B9-4D7E-B159-7AAD45D38552}" srcOrd="1" destOrd="0" presId="urn:microsoft.com/office/officeart/2008/layout/VerticalCircleList"/>
    <dgm:cxn modelId="{9E48B8E4-3B4D-47A3-8FBB-81A55EE2FFE5}" type="presParOf" srcId="{86B20945-6C4A-406B-BD98-AD1FD40522B8}" destId="{CA184CDB-F83E-49B9-B533-A85CA2ED831F}"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D417276A-E362-4A20-8061-ECA875B103A0}" type="doc">
      <dgm:prSet loTypeId="urn:microsoft.com/office/officeart/2008/layout/VerticalAccentList" loCatId="list" qsTypeId="urn:microsoft.com/office/officeart/2005/8/quickstyle/simple1" qsCatId="simple" csTypeId="urn:microsoft.com/office/officeart/2005/8/colors/accent6_2" csCatId="accent6" phldr="1"/>
      <dgm:spPr/>
      <dgm:t>
        <a:bodyPr/>
        <a:lstStyle/>
        <a:p>
          <a:endParaRPr lang="it-IT"/>
        </a:p>
      </dgm:t>
    </dgm:pt>
    <dgm:pt modelId="{8DAE0CAD-EC6C-4A6A-ADCF-91EBF4F36A78}">
      <dgm:prSet custT="1"/>
      <dgm:spPr/>
      <dgm:t>
        <a:bodyPr/>
        <a:lstStyle/>
        <a:p>
          <a:pPr algn="just" rtl="0"/>
          <a:r>
            <a:rPr lang="it-IT" sz="1600" b="1" dirty="0" smtClean="0"/>
            <a:t>Le dinamiche degli scambi commerciali internazionali, e la crescita del commercio dei prodotti agricoli, identificano la SICILIA tra le regioni leader italiane, concorrendo significativamente sull'export della bilancia agroalimentare europea, specie per le produzioni tipicamente mediterranee.</a:t>
          </a:r>
          <a:r>
            <a:rPr lang="it-IT" sz="2000" b="1" dirty="0" smtClean="0"/>
            <a:t> </a:t>
          </a:r>
          <a:endParaRPr lang="it-IT" sz="2000" b="1" dirty="0"/>
        </a:p>
      </dgm:t>
    </dgm:pt>
    <dgm:pt modelId="{94341CA9-DA39-4D9B-AFEE-706DC104703F}" type="parTrans" cxnId="{7FEE6E2C-5EBB-4D1B-A53C-B39E03C63116}">
      <dgm:prSet/>
      <dgm:spPr/>
      <dgm:t>
        <a:bodyPr/>
        <a:lstStyle/>
        <a:p>
          <a:endParaRPr lang="it-IT"/>
        </a:p>
      </dgm:t>
    </dgm:pt>
    <dgm:pt modelId="{56A0B789-869E-4A4F-B7F4-71AC043319A7}" type="sibTrans" cxnId="{7FEE6E2C-5EBB-4D1B-A53C-B39E03C63116}">
      <dgm:prSet/>
      <dgm:spPr/>
      <dgm:t>
        <a:bodyPr/>
        <a:lstStyle/>
        <a:p>
          <a:endParaRPr lang="it-IT"/>
        </a:p>
      </dgm:t>
    </dgm:pt>
    <dgm:pt modelId="{7F9ECCE6-AC9D-4358-93E8-129D06C98583}" type="pres">
      <dgm:prSet presAssocID="{D417276A-E362-4A20-8061-ECA875B103A0}" presName="Name0" presStyleCnt="0">
        <dgm:presLayoutVars>
          <dgm:chMax/>
          <dgm:chPref/>
          <dgm:dir/>
        </dgm:presLayoutVars>
      </dgm:prSet>
      <dgm:spPr/>
      <dgm:t>
        <a:bodyPr/>
        <a:lstStyle/>
        <a:p>
          <a:endParaRPr lang="it-IT"/>
        </a:p>
      </dgm:t>
    </dgm:pt>
    <dgm:pt modelId="{1ED08D88-D5AD-4664-A70B-BB4CDB683CD3}" type="pres">
      <dgm:prSet presAssocID="{8DAE0CAD-EC6C-4A6A-ADCF-91EBF4F36A78}" presName="parenttextcomposite" presStyleCnt="0"/>
      <dgm:spPr/>
    </dgm:pt>
    <dgm:pt modelId="{C1600854-AF1B-4130-82FB-ABD878262B53}" type="pres">
      <dgm:prSet presAssocID="{8DAE0CAD-EC6C-4A6A-ADCF-91EBF4F36A78}" presName="parenttext" presStyleLbl="revTx" presStyleIdx="0" presStyleCnt="1" custScaleX="96822" custScaleY="212150">
        <dgm:presLayoutVars>
          <dgm:chMax/>
          <dgm:chPref val="2"/>
          <dgm:bulletEnabled val="1"/>
        </dgm:presLayoutVars>
      </dgm:prSet>
      <dgm:spPr/>
      <dgm:t>
        <a:bodyPr/>
        <a:lstStyle/>
        <a:p>
          <a:endParaRPr lang="it-IT"/>
        </a:p>
      </dgm:t>
    </dgm:pt>
    <dgm:pt modelId="{62D25E61-C68F-4450-80EA-365EFFD693C5}" type="pres">
      <dgm:prSet presAssocID="{8DAE0CAD-EC6C-4A6A-ADCF-91EBF4F36A78}" presName="parallelogramComposite" presStyleCnt="0"/>
      <dgm:spPr/>
    </dgm:pt>
    <dgm:pt modelId="{BED1760F-1F7F-48DC-ABED-3EED026CD0AC}" type="pres">
      <dgm:prSet presAssocID="{8DAE0CAD-EC6C-4A6A-ADCF-91EBF4F36A78}" presName="parallelogram1" presStyleLbl="alignNode1" presStyleIdx="0" presStyleCnt="7"/>
      <dgm:spPr/>
    </dgm:pt>
    <dgm:pt modelId="{A87DE361-BFA5-440E-883A-B79E1B913B7D}" type="pres">
      <dgm:prSet presAssocID="{8DAE0CAD-EC6C-4A6A-ADCF-91EBF4F36A78}" presName="parallelogram2" presStyleLbl="alignNode1" presStyleIdx="1" presStyleCnt="7"/>
      <dgm:spPr/>
    </dgm:pt>
    <dgm:pt modelId="{F187A310-9860-480D-879E-98DC882084C3}" type="pres">
      <dgm:prSet presAssocID="{8DAE0CAD-EC6C-4A6A-ADCF-91EBF4F36A78}" presName="parallelogram3" presStyleLbl="alignNode1" presStyleIdx="2" presStyleCnt="7"/>
      <dgm:spPr/>
    </dgm:pt>
    <dgm:pt modelId="{7FDF01CF-68E6-4719-A292-2EE2E075E91F}" type="pres">
      <dgm:prSet presAssocID="{8DAE0CAD-EC6C-4A6A-ADCF-91EBF4F36A78}" presName="parallelogram4" presStyleLbl="alignNode1" presStyleIdx="3" presStyleCnt="7"/>
      <dgm:spPr/>
    </dgm:pt>
    <dgm:pt modelId="{C815FEDD-938C-45EF-857B-4D5731CF878B}" type="pres">
      <dgm:prSet presAssocID="{8DAE0CAD-EC6C-4A6A-ADCF-91EBF4F36A78}" presName="parallelogram5" presStyleLbl="alignNode1" presStyleIdx="4" presStyleCnt="7"/>
      <dgm:spPr/>
    </dgm:pt>
    <dgm:pt modelId="{3696416F-EAF1-41A5-9CEC-D17E16D96BB7}" type="pres">
      <dgm:prSet presAssocID="{8DAE0CAD-EC6C-4A6A-ADCF-91EBF4F36A78}" presName="parallelogram6" presStyleLbl="alignNode1" presStyleIdx="5" presStyleCnt="7"/>
      <dgm:spPr/>
    </dgm:pt>
    <dgm:pt modelId="{EDA9A796-E127-4A9B-BCF1-E6BFE53C3903}" type="pres">
      <dgm:prSet presAssocID="{8DAE0CAD-EC6C-4A6A-ADCF-91EBF4F36A78}" presName="parallelogram7" presStyleLbl="alignNode1" presStyleIdx="6" presStyleCnt="7"/>
      <dgm:spPr/>
    </dgm:pt>
  </dgm:ptLst>
  <dgm:cxnLst>
    <dgm:cxn modelId="{7FEE6E2C-5EBB-4D1B-A53C-B39E03C63116}" srcId="{D417276A-E362-4A20-8061-ECA875B103A0}" destId="{8DAE0CAD-EC6C-4A6A-ADCF-91EBF4F36A78}" srcOrd="0" destOrd="0" parTransId="{94341CA9-DA39-4D9B-AFEE-706DC104703F}" sibTransId="{56A0B789-869E-4A4F-B7F4-71AC043319A7}"/>
    <dgm:cxn modelId="{3DCBC3CD-FFBA-43E3-9467-AB76EFCDF291}" type="presOf" srcId="{D417276A-E362-4A20-8061-ECA875B103A0}" destId="{7F9ECCE6-AC9D-4358-93E8-129D06C98583}" srcOrd="0" destOrd="0" presId="urn:microsoft.com/office/officeart/2008/layout/VerticalAccentList"/>
    <dgm:cxn modelId="{B97D6485-BEB9-4AFA-9F01-C4025A82D3B2}" type="presOf" srcId="{8DAE0CAD-EC6C-4A6A-ADCF-91EBF4F36A78}" destId="{C1600854-AF1B-4130-82FB-ABD878262B53}" srcOrd="0" destOrd="0" presId="urn:microsoft.com/office/officeart/2008/layout/VerticalAccentList"/>
    <dgm:cxn modelId="{B17ACB5D-47AD-490E-8145-73E2626298A3}" type="presParOf" srcId="{7F9ECCE6-AC9D-4358-93E8-129D06C98583}" destId="{1ED08D88-D5AD-4664-A70B-BB4CDB683CD3}" srcOrd="0" destOrd="0" presId="urn:microsoft.com/office/officeart/2008/layout/VerticalAccentList"/>
    <dgm:cxn modelId="{6CB6C847-4B0E-4EB9-9054-C55097DC2B08}" type="presParOf" srcId="{1ED08D88-D5AD-4664-A70B-BB4CDB683CD3}" destId="{C1600854-AF1B-4130-82FB-ABD878262B53}" srcOrd="0" destOrd="0" presId="urn:microsoft.com/office/officeart/2008/layout/VerticalAccentList"/>
    <dgm:cxn modelId="{B511FCA9-FDFB-4428-B6D4-DD5B9268B961}" type="presParOf" srcId="{7F9ECCE6-AC9D-4358-93E8-129D06C98583}" destId="{62D25E61-C68F-4450-80EA-365EFFD693C5}" srcOrd="1" destOrd="0" presId="urn:microsoft.com/office/officeart/2008/layout/VerticalAccentList"/>
    <dgm:cxn modelId="{3469338C-DDAA-4C3C-B6F0-51B03CEB59C8}" type="presParOf" srcId="{62D25E61-C68F-4450-80EA-365EFFD693C5}" destId="{BED1760F-1F7F-48DC-ABED-3EED026CD0AC}" srcOrd="0" destOrd="0" presId="urn:microsoft.com/office/officeart/2008/layout/VerticalAccentList"/>
    <dgm:cxn modelId="{BB2A66B5-845D-4B34-A4FD-A80252E05947}" type="presParOf" srcId="{62D25E61-C68F-4450-80EA-365EFFD693C5}" destId="{A87DE361-BFA5-440E-883A-B79E1B913B7D}" srcOrd="1" destOrd="0" presId="urn:microsoft.com/office/officeart/2008/layout/VerticalAccentList"/>
    <dgm:cxn modelId="{B44844CA-6945-4BFD-B8B1-56C904F018D7}" type="presParOf" srcId="{62D25E61-C68F-4450-80EA-365EFFD693C5}" destId="{F187A310-9860-480D-879E-98DC882084C3}" srcOrd="2" destOrd="0" presId="urn:microsoft.com/office/officeart/2008/layout/VerticalAccentList"/>
    <dgm:cxn modelId="{E4DA33DA-EA53-460C-9755-5874D1617C18}" type="presParOf" srcId="{62D25E61-C68F-4450-80EA-365EFFD693C5}" destId="{7FDF01CF-68E6-4719-A292-2EE2E075E91F}" srcOrd="3" destOrd="0" presId="urn:microsoft.com/office/officeart/2008/layout/VerticalAccentList"/>
    <dgm:cxn modelId="{A5F432AD-C247-4653-AEF7-BF4250EAC7CC}" type="presParOf" srcId="{62D25E61-C68F-4450-80EA-365EFFD693C5}" destId="{C815FEDD-938C-45EF-857B-4D5731CF878B}" srcOrd="4" destOrd="0" presId="urn:microsoft.com/office/officeart/2008/layout/VerticalAccentList"/>
    <dgm:cxn modelId="{C3D5F3D0-7490-4E38-943B-49F8FA6B5297}" type="presParOf" srcId="{62D25E61-C68F-4450-80EA-365EFFD693C5}" destId="{3696416F-EAF1-41A5-9CEC-D17E16D96BB7}" srcOrd="5" destOrd="0" presId="urn:microsoft.com/office/officeart/2008/layout/VerticalAccentList"/>
    <dgm:cxn modelId="{FD34BA60-18D5-468C-ADB2-2193AB0936D0}" type="presParOf" srcId="{62D25E61-C68F-4450-80EA-365EFFD693C5}" destId="{EDA9A796-E127-4A9B-BCF1-E6BFE53C3903}" srcOrd="6" destOrd="0" presId="urn:microsoft.com/office/officeart/2008/layout/VerticalAccent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9C19D5DF-239A-4D47-82CA-DD4CF3047616}" type="presOf" srcId="{E4C7AF03-E2BD-4E48-8DAB-C1261D3D7EA9}" destId="{03DB856F-DE91-4CA0-AD05-B356DE21BFDC}" srcOrd="0" destOrd="0" presId="urn:microsoft.com/office/officeart/2005/8/layout/list1"/>
    <dgm:cxn modelId="{FC4B1FA2-A10B-41F9-A2C9-90A54B8695B6}" type="presOf" srcId="{188FD03C-7D6A-4D29-8FCB-9C1383057E36}" destId="{C08F212E-D010-4B1B-884C-243E8BB88BD2}" srcOrd="0" destOrd="0" presId="urn:microsoft.com/office/officeart/2005/8/layout/list1"/>
    <dgm:cxn modelId="{D4FA4065-7B88-4326-9966-C4078037BC6A}"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41EC2A97-B387-4F40-AE54-E7C285E331AD}" type="presParOf" srcId="{C08F212E-D010-4B1B-884C-243E8BB88BD2}" destId="{A042C0D5-6636-40E8-83EA-703099528EDB}" srcOrd="0" destOrd="0" presId="urn:microsoft.com/office/officeart/2005/8/layout/list1"/>
    <dgm:cxn modelId="{33022A19-1E7C-429E-9651-3A7D89D519B2}" type="presParOf" srcId="{A042C0D5-6636-40E8-83EA-703099528EDB}" destId="{03DB856F-DE91-4CA0-AD05-B356DE21BFDC}" srcOrd="0" destOrd="0" presId="urn:microsoft.com/office/officeart/2005/8/layout/list1"/>
    <dgm:cxn modelId="{3CEE9580-A585-4671-A658-DC1DA4264E1A}" type="presParOf" srcId="{A042C0D5-6636-40E8-83EA-703099528EDB}" destId="{21D380AD-5D38-4835-9FB5-615E5454C686}" srcOrd="1" destOrd="0" presId="urn:microsoft.com/office/officeart/2005/8/layout/list1"/>
    <dgm:cxn modelId="{CB5E5D44-2C48-4AA3-852E-7CC24C1E7340}" type="presParOf" srcId="{C08F212E-D010-4B1B-884C-243E8BB88BD2}" destId="{E77B3B8A-36B6-4AF7-9D59-DF889FA8E07C}" srcOrd="1" destOrd="0" presId="urn:microsoft.com/office/officeart/2005/8/layout/list1"/>
    <dgm:cxn modelId="{0B1D7547-937D-4795-8FA9-B8C5ADB369E7}"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EFFF66EC-257B-48B3-8913-E4C73348993B}" type="presOf" srcId="{72D59079-C521-4525-81A4-701D931A8233}" destId="{9CE9EFE3-4E69-404A-8A99-59388A9E3922}" srcOrd="0" destOrd="0" presId="urn:microsoft.com/office/officeart/2005/8/layout/chevronAccent+Icon"/>
    <dgm:cxn modelId="{8915369A-24A8-4E3C-AB6F-8F4C96DBA08F}" type="presOf" srcId="{9AF403A6-2C5C-4F1B-B787-47496D3DBC71}" destId="{639FA514-32E4-4E31-8688-3C040A3F30E9}" srcOrd="0" destOrd="0" presId="urn:microsoft.com/office/officeart/2005/8/layout/chevronAccent+Icon"/>
    <dgm:cxn modelId="{62B5218F-3992-4427-B924-F8028D7CD041}" type="presParOf" srcId="{639FA514-32E4-4E31-8688-3C040A3F30E9}" destId="{F100BA9B-D4E3-421F-B5D8-42E4C50A115C}" srcOrd="0" destOrd="0" presId="urn:microsoft.com/office/officeart/2005/8/layout/chevronAccent+Icon"/>
    <dgm:cxn modelId="{75B094C6-8F36-434F-A287-1639E587256A}" type="presParOf" srcId="{F100BA9B-D4E3-421F-B5D8-42E4C50A115C}" destId="{51AD98A5-0898-43D1-8FB1-9AA58104A73C}" srcOrd="0" destOrd="0" presId="urn:microsoft.com/office/officeart/2005/8/layout/chevronAccent+Icon"/>
    <dgm:cxn modelId="{173CFF9E-A746-475E-B837-FD4EDD12C0B2}"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9534394-67A2-49D6-AD26-B3ED5FD9017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5D1F341D-84D2-4FEF-BCA5-841B15FD6B3D}">
      <dgm:prSet custT="1"/>
      <dgm:spPr/>
      <dgm:t>
        <a:bodyPr/>
        <a:lstStyle/>
        <a:p>
          <a:pPr algn="just" rtl="0"/>
          <a:r>
            <a:rPr lang="it-IT" sz="1400" dirty="0" smtClean="0"/>
            <a:t>La </a:t>
          </a:r>
          <a:r>
            <a:rPr lang="it-IT" sz="1400" b="1" dirty="0" smtClean="0"/>
            <a:t>Sicilia</a:t>
          </a:r>
          <a:r>
            <a:rPr lang="it-IT" sz="1400" dirty="0" smtClean="0"/>
            <a:t> esprime nell’ambito comunemente noto come </a:t>
          </a:r>
          <a:r>
            <a:rPr lang="it-IT" sz="1400" b="1" dirty="0" smtClean="0"/>
            <a:t>agricoltura biologica</a:t>
          </a:r>
          <a:r>
            <a:rPr lang="it-IT" sz="1400" dirty="0" smtClean="0"/>
            <a:t>, </a:t>
          </a:r>
          <a:r>
            <a:rPr lang="it-IT" sz="1400" b="1" dirty="0" smtClean="0"/>
            <a:t>una posizione di leadership a livello nazionale</a:t>
          </a:r>
          <a:r>
            <a:rPr lang="it-IT" sz="1400" dirty="0" smtClean="0"/>
            <a:t>, con un numero di aziende, alla fine del 2012, che adottano il metodo di produzione biologico pari a 7.632, su una percentuale di superficie agricola utilizzata (SAU) pari al 12%.  </a:t>
          </a:r>
        </a:p>
        <a:p>
          <a:pPr algn="just" rtl="0"/>
          <a:endParaRPr lang="it-IT" sz="800" b="1" dirty="0" smtClean="0"/>
        </a:p>
        <a:p>
          <a:pPr algn="just" rtl="0"/>
          <a:r>
            <a:rPr lang="it-IT" sz="1200" b="1" dirty="0" smtClean="0"/>
            <a:t>SINAB – Rapporto “Bio in Cifre 2012” </a:t>
          </a:r>
          <a:endParaRPr lang="it-IT" sz="1200" dirty="0"/>
        </a:p>
      </dgm:t>
    </dgm:pt>
    <dgm:pt modelId="{234E96C2-BF52-4574-859B-6C6CF17191B9}" type="parTrans" cxnId="{F98D7709-D2D3-461E-BF2C-CB7346C262CA}">
      <dgm:prSet/>
      <dgm:spPr/>
      <dgm:t>
        <a:bodyPr/>
        <a:lstStyle/>
        <a:p>
          <a:endParaRPr lang="it-IT"/>
        </a:p>
      </dgm:t>
    </dgm:pt>
    <dgm:pt modelId="{4AA24C62-999A-487D-B178-4DEB29FFFC68}" type="sibTrans" cxnId="{F98D7709-D2D3-461E-BF2C-CB7346C262CA}">
      <dgm:prSet/>
      <dgm:spPr/>
      <dgm:t>
        <a:bodyPr/>
        <a:lstStyle/>
        <a:p>
          <a:endParaRPr lang="it-IT"/>
        </a:p>
      </dgm:t>
    </dgm:pt>
    <dgm:pt modelId="{5D76C573-2932-4F4F-80E6-C647220F2650}" type="pres">
      <dgm:prSet presAssocID="{69534394-67A2-49D6-AD26-B3ED5FD9017E}" presName="linear" presStyleCnt="0">
        <dgm:presLayoutVars>
          <dgm:animLvl val="lvl"/>
          <dgm:resizeHandles val="exact"/>
        </dgm:presLayoutVars>
      </dgm:prSet>
      <dgm:spPr/>
      <dgm:t>
        <a:bodyPr/>
        <a:lstStyle/>
        <a:p>
          <a:endParaRPr lang="it-IT"/>
        </a:p>
      </dgm:t>
    </dgm:pt>
    <dgm:pt modelId="{6A6BBE9D-7448-4F23-B51A-A47D570AE94C}" type="pres">
      <dgm:prSet presAssocID="{5D1F341D-84D2-4FEF-BCA5-841B15FD6B3D}" presName="parentText" presStyleLbl="node1" presStyleIdx="0" presStyleCnt="1" custScaleY="117639" custLinFactNeighborX="-44099" custLinFactNeighborY="-3987">
        <dgm:presLayoutVars>
          <dgm:chMax val="0"/>
          <dgm:bulletEnabled val="1"/>
        </dgm:presLayoutVars>
      </dgm:prSet>
      <dgm:spPr/>
      <dgm:t>
        <a:bodyPr/>
        <a:lstStyle/>
        <a:p>
          <a:endParaRPr lang="it-IT"/>
        </a:p>
      </dgm:t>
    </dgm:pt>
  </dgm:ptLst>
  <dgm:cxnLst>
    <dgm:cxn modelId="{F98D7709-D2D3-461E-BF2C-CB7346C262CA}" srcId="{69534394-67A2-49D6-AD26-B3ED5FD9017E}" destId="{5D1F341D-84D2-4FEF-BCA5-841B15FD6B3D}" srcOrd="0" destOrd="0" parTransId="{234E96C2-BF52-4574-859B-6C6CF17191B9}" sibTransId="{4AA24C62-999A-487D-B178-4DEB29FFFC68}"/>
    <dgm:cxn modelId="{2F96D7BE-C08F-42BF-9793-FE04C6CB64AD}" type="presOf" srcId="{69534394-67A2-49D6-AD26-B3ED5FD9017E}" destId="{5D76C573-2932-4F4F-80E6-C647220F2650}" srcOrd="0" destOrd="0" presId="urn:microsoft.com/office/officeart/2005/8/layout/vList2"/>
    <dgm:cxn modelId="{F5734924-425B-46A0-8923-DB03B1CFA278}" type="presOf" srcId="{5D1F341D-84D2-4FEF-BCA5-841B15FD6B3D}" destId="{6A6BBE9D-7448-4F23-B51A-A47D570AE94C}" srcOrd="0" destOrd="0" presId="urn:microsoft.com/office/officeart/2005/8/layout/vList2"/>
    <dgm:cxn modelId="{AC026241-29D4-4B91-B619-EAC5079F45C6}" type="presParOf" srcId="{5D76C573-2932-4F4F-80E6-C647220F2650}" destId="{6A6BBE9D-7448-4F23-B51A-A47D570AE94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075584-0A09-4F92-A3EE-4594CC46FEDC}" type="doc">
      <dgm:prSet loTypeId="urn:microsoft.com/office/officeart/2008/layout/LinedList" loCatId="list" qsTypeId="urn:microsoft.com/office/officeart/2005/8/quickstyle/simple1#6" qsCatId="simple" csTypeId="urn:microsoft.com/office/officeart/2005/8/colors/accent2_5" csCatId="accent2" phldr="1"/>
      <dgm:spPr/>
      <dgm:t>
        <a:bodyPr/>
        <a:lstStyle/>
        <a:p>
          <a:endParaRPr lang="it-IT"/>
        </a:p>
      </dgm:t>
    </dgm:pt>
    <dgm:pt modelId="{4DBD1FB0-9DEC-4BF1-BDFE-C56F2660AE47}">
      <dgm:prSet custT="1"/>
      <dgm:spPr/>
      <dgm:t>
        <a:bodyPr/>
        <a:lstStyle/>
        <a:p>
          <a:pPr algn="just" rtl="0"/>
          <a:endParaRPr lang="it-IT" sz="1800" b="1" i="0" dirty="0">
            <a:solidFill>
              <a:srgbClr val="C00000"/>
            </a:solidFill>
          </a:endParaRPr>
        </a:p>
      </dgm:t>
    </dgm:pt>
    <dgm:pt modelId="{977500EF-1C8F-4ABA-A49C-70BA86BBB338}" type="parTrans" cxnId="{96C8A48C-C5AF-46B5-9B5D-144C81DD0D8F}">
      <dgm:prSet/>
      <dgm:spPr/>
      <dgm:t>
        <a:bodyPr/>
        <a:lstStyle/>
        <a:p>
          <a:pPr algn="l"/>
          <a:endParaRPr lang="it-IT"/>
        </a:p>
      </dgm:t>
    </dgm:pt>
    <dgm:pt modelId="{95AA54F3-60A7-4C69-9BA0-A132406858AF}" type="sibTrans" cxnId="{96C8A48C-C5AF-46B5-9B5D-144C81DD0D8F}">
      <dgm:prSet/>
      <dgm:spPr/>
      <dgm:t>
        <a:bodyPr/>
        <a:lstStyle/>
        <a:p>
          <a:pPr algn="l"/>
          <a:endParaRPr lang="it-IT"/>
        </a:p>
      </dgm:t>
    </dgm:pt>
    <dgm:pt modelId="{D7EA6325-6413-4438-83E4-6701E2C57717}" type="pres">
      <dgm:prSet presAssocID="{43075584-0A09-4F92-A3EE-4594CC46FEDC}" presName="vert0" presStyleCnt="0">
        <dgm:presLayoutVars>
          <dgm:dir/>
          <dgm:animOne val="branch"/>
          <dgm:animLvl val="lvl"/>
        </dgm:presLayoutVars>
      </dgm:prSet>
      <dgm:spPr/>
      <dgm:t>
        <a:bodyPr/>
        <a:lstStyle/>
        <a:p>
          <a:endParaRPr lang="it-IT"/>
        </a:p>
      </dgm:t>
    </dgm:pt>
    <dgm:pt modelId="{C53CC59A-ED65-4B0D-9470-3F18E593A142}" type="pres">
      <dgm:prSet presAssocID="{4DBD1FB0-9DEC-4BF1-BDFE-C56F2660AE47}" presName="thickLine" presStyleLbl="alignNode1" presStyleIdx="0" presStyleCnt="1"/>
      <dgm:spPr/>
    </dgm:pt>
    <dgm:pt modelId="{CCBE2F35-B449-4304-A4B7-EB4A0CE90FAA}" type="pres">
      <dgm:prSet presAssocID="{4DBD1FB0-9DEC-4BF1-BDFE-C56F2660AE47}" presName="horz1" presStyleCnt="0"/>
      <dgm:spPr/>
    </dgm:pt>
    <dgm:pt modelId="{2E4F97BB-80AE-4B89-8B32-FB05A53BD028}" type="pres">
      <dgm:prSet presAssocID="{4DBD1FB0-9DEC-4BF1-BDFE-C56F2660AE47}" presName="tx1" presStyleLbl="revTx" presStyleIdx="0" presStyleCnt="1" custLinFactNeighborY="-36433"/>
      <dgm:spPr/>
      <dgm:t>
        <a:bodyPr/>
        <a:lstStyle/>
        <a:p>
          <a:endParaRPr lang="it-IT"/>
        </a:p>
      </dgm:t>
    </dgm:pt>
    <dgm:pt modelId="{D1497074-FD56-4A1D-B803-63AFF8396209}" type="pres">
      <dgm:prSet presAssocID="{4DBD1FB0-9DEC-4BF1-BDFE-C56F2660AE47}" presName="vert1" presStyleCnt="0"/>
      <dgm:spPr/>
    </dgm:pt>
  </dgm:ptLst>
  <dgm:cxnLst>
    <dgm:cxn modelId="{4BC95B70-2FEC-48DF-8C9A-20BE1B3608A7}" type="presOf" srcId="{43075584-0A09-4F92-A3EE-4594CC46FEDC}" destId="{D7EA6325-6413-4438-83E4-6701E2C57717}" srcOrd="0" destOrd="0" presId="urn:microsoft.com/office/officeart/2008/layout/LinedList"/>
    <dgm:cxn modelId="{96C8A48C-C5AF-46B5-9B5D-144C81DD0D8F}" srcId="{43075584-0A09-4F92-A3EE-4594CC46FEDC}" destId="{4DBD1FB0-9DEC-4BF1-BDFE-C56F2660AE47}" srcOrd="0" destOrd="0" parTransId="{977500EF-1C8F-4ABA-A49C-70BA86BBB338}" sibTransId="{95AA54F3-60A7-4C69-9BA0-A132406858AF}"/>
    <dgm:cxn modelId="{B946BABB-FF5B-420A-92F4-1B2B09A4DD03}" type="presOf" srcId="{4DBD1FB0-9DEC-4BF1-BDFE-C56F2660AE47}" destId="{2E4F97BB-80AE-4B89-8B32-FB05A53BD028}" srcOrd="0" destOrd="0" presId="urn:microsoft.com/office/officeart/2008/layout/LinedList"/>
    <dgm:cxn modelId="{D318506B-94D1-4455-827A-E18CAE001884}" type="presParOf" srcId="{D7EA6325-6413-4438-83E4-6701E2C57717}" destId="{C53CC59A-ED65-4B0D-9470-3F18E593A142}" srcOrd="0" destOrd="0" presId="urn:microsoft.com/office/officeart/2008/layout/LinedList"/>
    <dgm:cxn modelId="{F8A85A72-A32F-4D8C-A039-41EC2F3F669D}" type="presParOf" srcId="{D7EA6325-6413-4438-83E4-6701E2C57717}" destId="{CCBE2F35-B449-4304-A4B7-EB4A0CE90FAA}" srcOrd="1" destOrd="0" presId="urn:microsoft.com/office/officeart/2008/layout/LinedList"/>
    <dgm:cxn modelId="{85A9DD6D-F880-41BE-B5C1-804AF09B1955}" type="presParOf" srcId="{CCBE2F35-B449-4304-A4B7-EB4A0CE90FAA}" destId="{2E4F97BB-80AE-4B89-8B32-FB05A53BD028}" srcOrd="0" destOrd="0" presId="urn:microsoft.com/office/officeart/2008/layout/LinedList"/>
    <dgm:cxn modelId="{1CBA82D9-2D18-4142-859D-782AD4E9CAA3}" type="presParOf" srcId="{CCBE2F35-B449-4304-A4B7-EB4A0CE90FAA}" destId="{D1497074-FD56-4A1D-B803-63AFF8396209}"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B34E113F-309E-482E-9930-F7FA6AA4F3FF}" type="doc">
      <dgm:prSet loTypeId="urn:microsoft.com/office/officeart/2008/layout/VerticalCircleList" loCatId="list" qsTypeId="urn:microsoft.com/office/officeart/2005/8/quickstyle/simple1" qsCatId="simple" csTypeId="urn:microsoft.com/office/officeart/2005/8/colors/accent6_2" csCatId="accent6" phldr="1"/>
      <dgm:spPr/>
      <dgm:t>
        <a:bodyPr/>
        <a:lstStyle/>
        <a:p>
          <a:endParaRPr lang="it-IT"/>
        </a:p>
      </dgm:t>
    </dgm:pt>
    <dgm:pt modelId="{5B918F8B-E15F-4E52-B389-4635DC47B437}">
      <dgm:prSet custT="1"/>
      <dgm:spPr/>
      <dgm:t>
        <a:bodyPr/>
        <a:lstStyle/>
        <a:p>
          <a:pPr algn="just" rtl="0"/>
          <a:r>
            <a:rPr lang="it-IT" sz="1200" b="1" dirty="0" smtClean="0"/>
            <a:t>L’agricoltura biologica risulta ancora in forte espansione a livello internazionale sia sul fronte della domanda che dell’offerta, con superfici agricole che, soprattutto in determinate aree, vanno ampliandosi a ritmi indubbiamente interessanti.</a:t>
          </a:r>
          <a:endParaRPr lang="it-IT" sz="1200" b="1" dirty="0"/>
        </a:p>
      </dgm:t>
    </dgm:pt>
    <dgm:pt modelId="{97492D54-392F-49EF-A3B6-5C4803D39982}" type="parTrans" cxnId="{B21AECB8-BA1A-452D-A112-30F841712EDE}">
      <dgm:prSet/>
      <dgm:spPr/>
      <dgm:t>
        <a:bodyPr/>
        <a:lstStyle/>
        <a:p>
          <a:endParaRPr lang="it-IT"/>
        </a:p>
      </dgm:t>
    </dgm:pt>
    <dgm:pt modelId="{FFB0126E-8496-469B-B04A-21A80C6CE6D4}" type="sibTrans" cxnId="{B21AECB8-BA1A-452D-A112-30F841712EDE}">
      <dgm:prSet/>
      <dgm:spPr/>
      <dgm:t>
        <a:bodyPr/>
        <a:lstStyle/>
        <a:p>
          <a:endParaRPr lang="it-IT"/>
        </a:p>
      </dgm:t>
    </dgm:pt>
    <dgm:pt modelId="{EE6F9E2D-9CCC-47F9-9239-9732BCB41097}" type="pres">
      <dgm:prSet presAssocID="{B34E113F-309E-482E-9930-F7FA6AA4F3FF}" presName="Name0" presStyleCnt="0">
        <dgm:presLayoutVars>
          <dgm:dir/>
        </dgm:presLayoutVars>
      </dgm:prSet>
      <dgm:spPr/>
      <dgm:t>
        <a:bodyPr/>
        <a:lstStyle/>
        <a:p>
          <a:endParaRPr lang="it-IT"/>
        </a:p>
      </dgm:t>
    </dgm:pt>
    <dgm:pt modelId="{709E37B2-2520-4366-B834-9B47BF433C5B}" type="pres">
      <dgm:prSet presAssocID="{5B918F8B-E15F-4E52-B389-4635DC47B437}" presName="noChildren" presStyleCnt="0"/>
      <dgm:spPr/>
    </dgm:pt>
    <dgm:pt modelId="{09842A09-1F8E-4068-ACB7-64F29DB7E5F3}" type="pres">
      <dgm:prSet presAssocID="{5B918F8B-E15F-4E52-B389-4635DC47B437}" presName="gap" presStyleCnt="0"/>
      <dgm:spPr/>
    </dgm:pt>
    <dgm:pt modelId="{33DF981C-9D21-4EE0-97DA-8B561D3D511B}" type="pres">
      <dgm:prSet presAssocID="{5B918F8B-E15F-4E52-B389-4635DC47B437}" presName="medCircle2" presStyleLbl="vennNode1" presStyleIdx="0" presStyleCnt="1"/>
      <dgm:spPr/>
    </dgm:pt>
    <dgm:pt modelId="{C986BFA2-452E-497E-903A-781F8A7CE180}" type="pres">
      <dgm:prSet presAssocID="{5B918F8B-E15F-4E52-B389-4635DC47B437}" presName="txLvlOnly1" presStyleLbl="revTx" presStyleIdx="0" presStyleCnt="1" custScaleY="130715"/>
      <dgm:spPr/>
      <dgm:t>
        <a:bodyPr/>
        <a:lstStyle/>
        <a:p>
          <a:endParaRPr lang="it-IT"/>
        </a:p>
      </dgm:t>
    </dgm:pt>
  </dgm:ptLst>
  <dgm:cxnLst>
    <dgm:cxn modelId="{B21AECB8-BA1A-452D-A112-30F841712EDE}" srcId="{B34E113F-309E-482E-9930-F7FA6AA4F3FF}" destId="{5B918F8B-E15F-4E52-B389-4635DC47B437}" srcOrd="0" destOrd="0" parTransId="{97492D54-392F-49EF-A3B6-5C4803D39982}" sibTransId="{FFB0126E-8496-469B-B04A-21A80C6CE6D4}"/>
    <dgm:cxn modelId="{3845181B-1868-4B79-8455-5E0F27191A11}" type="presOf" srcId="{B34E113F-309E-482E-9930-F7FA6AA4F3FF}" destId="{EE6F9E2D-9CCC-47F9-9239-9732BCB41097}" srcOrd="0" destOrd="0" presId="urn:microsoft.com/office/officeart/2008/layout/VerticalCircleList"/>
    <dgm:cxn modelId="{A88209B8-4074-42FD-AABB-A7A6865B991D}" type="presOf" srcId="{5B918F8B-E15F-4E52-B389-4635DC47B437}" destId="{C986BFA2-452E-497E-903A-781F8A7CE180}" srcOrd="0" destOrd="0" presId="urn:microsoft.com/office/officeart/2008/layout/VerticalCircleList"/>
    <dgm:cxn modelId="{61D68228-6032-48A8-A106-C4506F568CFE}" type="presParOf" srcId="{EE6F9E2D-9CCC-47F9-9239-9732BCB41097}" destId="{709E37B2-2520-4366-B834-9B47BF433C5B}" srcOrd="0" destOrd="0" presId="urn:microsoft.com/office/officeart/2008/layout/VerticalCircleList"/>
    <dgm:cxn modelId="{626F9392-4F91-4BAF-A650-2CC14915BDFC}" type="presParOf" srcId="{709E37B2-2520-4366-B834-9B47BF433C5B}" destId="{09842A09-1F8E-4068-ACB7-64F29DB7E5F3}" srcOrd="0" destOrd="0" presId="urn:microsoft.com/office/officeart/2008/layout/VerticalCircleList"/>
    <dgm:cxn modelId="{A946DBB8-0078-42F0-B464-E5C2F32E7FFA}" type="presParOf" srcId="{709E37B2-2520-4366-B834-9B47BF433C5B}" destId="{33DF981C-9D21-4EE0-97DA-8B561D3D511B}" srcOrd="1" destOrd="0" presId="urn:microsoft.com/office/officeart/2008/layout/VerticalCircleList"/>
    <dgm:cxn modelId="{579077A3-0A5C-489E-807B-035F4A802905}" type="presParOf" srcId="{709E37B2-2520-4366-B834-9B47BF433C5B}" destId="{C986BFA2-452E-497E-903A-781F8A7CE180}" srcOrd="2" destOrd="0" presId="urn:microsoft.com/office/officeart/2008/layout/VerticalCircl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B0AD4316-C959-46C7-92B8-9BBC332BCFAE}" type="doc">
      <dgm:prSet loTypeId="urn:microsoft.com/office/officeart/2008/layout/VerticalCircleList" loCatId="list" qsTypeId="urn:microsoft.com/office/officeart/2005/8/quickstyle/simple1" qsCatId="simple" csTypeId="urn:microsoft.com/office/officeart/2005/8/colors/accent6_2" csCatId="accent6"/>
      <dgm:spPr/>
      <dgm:t>
        <a:bodyPr/>
        <a:lstStyle/>
        <a:p>
          <a:endParaRPr lang="it-IT"/>
        </a:p>
      </dgm:t>
    </dgm:pt>
    <dgm:pt modelId="{36BEAAD6-ED25-43DF-B65D-3197CA402739}">
      <dgm:prSet custT="1"/>
      <dgm:spPr/>
      <dgm:t>
        <a:bodyPr/>
        <a:lstStyle/>
        <a:p>
          <a:pPr algn="just" rtl="0"/>
          <a:r>
            <a:rPr lang="it-IT" sz="1200" b="1" dirty="0" smtClean="0"/>
            <a:t>Nel 2011 le superfici mondiali coltivate ad agricoltura biologica sono cresciute del 3% sul 2010, mentre gli operatori bio sono aumentati del 14,3%. ISTAT –censimento dell’Agricoltura 2011</a:t>
          </a:r>
          <a:endParaRPr lang="it-IT" sz="1200" b="1" dirty="0"/>
        </a:p>
      </dgm:t>
    </dgm:pt>
    <dgm:pt modelId="{110043A9-6597-4EA9-BFD0-4B489F5E0CBA}" type="parTrans" cxnId="{6007B290-A701-4BE5-B12B-DA7DEE20AE1F}">
      <dgm:prSet/>
      <dgm:spPr/>
      <dgm:t>
        <a:bodyPr/>
        <a:lstStyle/>
        <a:p>
          <a:endParaRPr lang="it-IT"/>
        </a:p>
      </dgm:t>
    </dgm:pt>
    <dgm:pt modelId="{40D4ECAE-5F2E-4B19-970A-0F66665B951F}" type="sibTrans" cxnId="{6007B290-A701-4BE5-B12B-DA7DEE20AE1F}">
      <dgm:prSet/>
      <dgm:spPr/>
      <dgm:t>
        <a:bodyPr/>
        <a:lstStyle/>
        <a:p>
          <a:endParaRPr lang="it-IT"/>
        </a:p>
      </dgm:t>
    </dgm:pt>
    <dgm:pt modelId="{FFEABCBD-7702-486E-89A1-F55586B47349}" type="pres">
      <dgm:prSet presAssocID="{B0AD4316-C959-46C7-92B8-9BBC332BCFAE}" presName="Name0" presStyleCnt="0">
        <dgm:presLayoutVars>
          <dgm:dir/>
        </dgm:presLayoutVars>
      </dgm:prSet>
      <dgm:spPr/>
      <dgm:t>
        <a:bodyPr/>
        <a:lstStyle/>
        <a:p>
          <a:endParaRPr lang="it-IT"/>
        </a:p>
      </dgm:t>
    </dgm:pt>
    <dgm:pt modelId="{4F8FD6BD-E29B-42ED-A240-AF3FCF2C3242}" type="pres">
      <dgm:prSet presAssocID="{36BEAAD6-ED25-43DF-B65D-3197CA402739}" presName="noChildren" presStyleCnt="0"/>
      <dgm:spPr/>
    </dgm:pt>
    <dgm:pt modelId="{3DA02FDC-845A-4959-8B16-485FBAB6F52A}" type="pres">
      <dgm:prSet presAssocID="{36BEAAD6-ED25-43DF-B65D-3197CA402739}" presName="gap" presStyleCnt="0"/>
      <dgm:spPr/>
    </dgm:pt>
    <dgm:pt modelId="{257060FC-CAE1-45A4-BAF6-CF0F95CDA738}" type="pres">
      <dgm:prSet presAssocID="{36BEAAD6-ED25-43DF-B65D-3197CA402739}" presName="medCircle2" presStyleLbl="vennNode1" presStyleIdx="0" presStyleCnt="1"/>
      <dgm:spPr/>
    </dgm:pt>
    <dgm:pt modelId="{6FCBCC0D-D6C6-44AB-8C1D-11D1A3C4980C}" type="pres">
      <dgm:prSet presAssocID="{36BEAAD6-ED25-43DF-B65D-3197CA402739}" presName="txLvlOnly1" presStyleLbl="revTx" presStyleIdx="0" presStyleCnt="1"/>
      <dgm:spPr/>
      <dgm:t>
        <a:bodyPr/>
        <a:lstStyle/>
        <a:p>
          <a:endParaRPr lang="it-IT"/>
        </a:p>
      </dgm:t>
    </dgm:pt>
  </dgm:ptLst>
  <dgm:cxnLst>
    <dgm:cxn modelId="{6007B290-A701-4BE5-B12B-DA7DEE20AE1F}" srcId="{B0AD4316-C959-46C7-92B8-9BBC332BCFAE}" destId="{36BEAAD6-ED25-43DF-B65D-3197CA402739}" srcOrd="0" destOrd="0" parTransId="{110043A9-6597-4EA9-BFD0-4B489F5E0CBA}" sibTransId="{40D4ECAE-5F2E-4B19-970A-0F66665B951F}"/>
    <dgm:cxn modelId="{42676AAD-FE9A-4AD5-8597-881FAD2A603B}" type="presOf" srcId="{36BEAAD6-ED25-43DF-B65D-3197CA402739}" destId="{6FCBCC0D-D6C6-44AB-8C1D-11D1A3C4980C}" srcOrd="0" destOrd="0" presId="urn:microsoft.com/office/officeart/2008/layout/VerticalCircleList"/>
    <dgm:cxn modelId="{3E86607D-2B6E-4E31-B66F-E2AB0366C35D}" type="presOf" srcId="{B0AD4316-C959-46C7-92B8-9BBC332BCFAE}" destId="{FFEABCBD-7702-486E-89A1-F55586B47349}" srcOrd="0" destOrd="0" presId="urn:microsoft.com/office/officeart/2008/layout/VerticalCircleList"/>
    <dgm:cxn modelId="{09F92FDF-D59F-4B31-9D76-EA0F9DA999E4}" type="presParOf" srcId="{FFEABCBD-7702-486E-89A1-F55586B47349}" destId="{4F8FD6BD-E29B-42ED-A240-AF3FCF2C3242}" srcOrd="0" destOrd="0" presId="urn:microsoft.com/office/officeart/2008/layout/VerticalCircleList"/>
    <dgm:cxn modelId="{7E2A9AAA-491B-4DC3-AE57-86CA7DDC8E14}" type="presParOf" srcId="{4F8FD6BD-E29B-42ED-A240-AF3FCF2C3242}" destId="{3DA02FDC-845A-4959-8B16-485FBAB6F52A}" srcOrd="0" destOrd="0" presId="urn:microsoft.com/office/officeart/2008/layout/VerticalCircleList"/>
    <dgm:cxn modelId="{47DF4296-3003-4015-897E-372B1E583AF1}" type="presParOf" srcId="{4F8FD6BD-E29B-42ED-A240-AF3FCF2C3242}" destId="{257060FC-CAE1-45A4-BAF6-CF0F95CDA738}" srcOrd="1" destOrd="0" presId="urn:microsoft.com/office/officeart/2008/layout/VerticalCircleList"/>
    <dgm:cxn modelId="{927F3990-5A6E-4AAC-8B07-41D8699CC921}" type="presParOf" srcId="{4F8FD6BD-E29B-42ED-A240-AF3FCF2C3242}" destId="{6FCBCC0D-D6C6-44AB-8C1D-11D1A3C4980C}" srcOrd="2" destOrd="0" presId="urn:microsoft.com/office/officeart/2008/layout/VerticalCircle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1F7DB974-ADAA-443E-B4BE-1B0AAB077E7F}" type="doc">
      <dgm:prSet loTypeId="urn:microsoft.com/office/officeart/2008/layout/VerticalCircleList" loCatId="list" qsTypeId="urn:microsoft.com/office/officeart/2005/8/quickstyle/simple1" qsCatId="simple" csTypeId="urn:microsoft.com/office/officeart/2005/8/colors/accent6_2" csCatId="accent6" phldr="1"/>
      <dgm:spPr/>
      <dgm:t>
        <a:bodyPr/>
        <a:lstStyle/>
        <a:p>
          <a:endParaRPr lang="it-IT"/>
        </a:p>
      </dgm:t>
    </dgm:pt>
    <dgm:pt modelId="{DC088D8C-5B49-4BB0-B1B7-A45533DC057F}">
      <dgm:prSet custT="1"/>
      <dgm:spPr/>
      <dgm:t>
        <a:bodyPr/>
        <a:lstStyle/>
        <a:p>
          <a:pPr algn="just" rtl="0"/>
          <a:r>
            <a:rPr lang="it-IT" sz="1200" b="1" dirty="0" smtClean="0"/>
            <a:t>In Italia nel primo semestre del 2013 gli acquisti domestici di biologico confezionato sono aumentati dell’8,8% in valore, mentre nello stesso periodo la spesa agroalimentare è risultata in flessione (-3,7%). Il comparto biologico sembra quindi ancora andare in netta controtendenza rispetto al settore food nel suo complesso</a:t>
          </a:r>
          <a:endParaRPr lang="it-IT" sz="1200" b="1" dirty="0"/>
        </a:p>
      </dgm:t>
    </dgm:pt>
    <dgm:pt modelId="{A845BF65-A53E-4420-9FE9-8776509E4B84}" type="parTrans" cxnId="{39838AFD-2BBF-4DB3-ACBB-62ADA21AA4BE}">
      <dgm:prSet/>
      <dgm:spPr/>
      <dgm:t>
        <a:bodyPr/>
        <a:lstStyle/>
        <a:p>
          <a:endParaRPr lang="it-IT"/>
        </a:p>
      </dgm:t>
    </dgm:pt>
    <dgm:pt modelId="{CB3B40B8-FA81-4FF7-8D14-345DBA097E8C}" type="sibTrans" cxnId="{39838AFD-2BBF-4DB3-ACBB-62ADA21AA4BE}">
      <dgm:prSet/>
      <dgm:spPr/>
      <dgm:t>
        <a:bodyPr/>
        <a:lstStyle/>
        <a:p>
          <a:endParaRPr lang="it-IT"/>
        </a:p>
      </dgm:t>
    </dgm:pt>
    <dgm:pt modelId="{E2926CCD-585D-4954-9672-A63337802AEC}" type="pres">
      <dgm:prSet presAssocID="{1F7DB974-ADAA-443E-B4BE-1B0AAB077E7F}" presName="Name0" presStyleCnt="0">
        <dgm:presLayoutVars>
          <dgm:dir/>
        </dgm:presLayoutVars>
      </dgm:prSet>
      <dgm:spPr/>
      <dgm:t>
        <a:bodyPr/>
        <a:lstStyle/>
        <a:p>
          <a:endParaRPr lang="it-IT"/>
        </a:p>
      </dgm:t>
    </dgm:pt>
    <dgm:pt modelId="{3B3A7267-3336-4F50-8AFE-2EF9B893E2E3}" type="pres">
      <dgm:prSet presAssocID="{DC088D8C-5B49-4BB0-B1B7-A45533DC057F}" presName="noChildren" presStyleCnt="0"/>
      <dgm:spPr/>
    </dgm:pt>
    <dgm:pt modelId="{3751AD5B-6250-4634-8ACB-9AF1AA60CE5F}" type="pres">
      <dgm:prSet presAssocID="{DC088D8C-5B49-4BB0-B1B7-A45533DC057F}" presName="gap" presStyleCnt="0"/>
      <dgm:spPr/>
    </dgm:pt>
    <dgm:pt modelId="{E27D2BFB-A21D-49AE-B493-674038D0F3F3}" type="pres">
      <dgm:prSet presAssocID="{DC088D8C-5B49-4BB0-B1B7-A45533DC057F}" presName="medCircle2" presStyleLbl="vennNode1" presStyleIdx="0" presStyleCnt="1"/>
      <dgm:spPr/>
    </dgm:pt>
    <dgm:pt modelId="{48C99170-6A18-41AE-84C3-37BB9A285864}" type="pres">
      <dgm:prSet presAssocID="{DC088D8C-5B49-4BB0-B1B7-A45533DC057F}" presName="txLvlOnly1" presStyleLbl="revTx" presStyleIdx="0" presStyleCnt="1"/>
      <dgm:spPr/>
      <dgm:t>
        <a:bodyPr/>
        <a:lstStyle/>
        <a:p>
          <a:endParaRPr lang="it-IT"/>
        </a:p>
      </dgm:t>
    </dgm:pt>
  </dgm:ptLst>
  <dgm:cxnLst>
    <dgm:cxn modelId="{867C6125-9046-489D-A16E-5C7B3FBF6B1B}" type="presOf" srcId="{DC088D8C-5B49-4BB0-B1B7-A45533DC057F}" destId="{48C99170-6A18-41AE-84C3-37BB9A285864}" srcOrd="0" destOrd="0" presId="urn:microsoft.com/office/officeart/2008/layout/VerticalCircleList"/>
    <dgm:cxn modelId="{39838AFD-2BBF-4DB3-ACBB-62ADA21AA4BE}" srcId="{1F7DB974-ADAA-443E-B4BE-1B0AAB077E7F}" destId="{DC088D8C-5B49-4BB0-B1B7-A45533DC057F}" srcOrd="0" destOrd="0" parTransId="{A845BF65-A53E-4420-9FE9-8776509E4B84}" sibTransId="{CB3B40B8-FA81-4FF7-8D14-345DBA097E8C}"/>
    <dgm:cxn modelId="{77D441E1-F92D-4F48-ACA5-1C03356184B4}" type="presOf" srcId="{1F7DB974-ADAA-443E-B4BE-1B0AAB077E7F}" destId="{E2926CCD-585D-4954-9672-A63337802AEC}" srcOrd="0" destOrd="0" presId="urn:microsoft.com/office/officeart/2008/layout/VerticalCircleList"/>
    <dgm:cxn modelId="{0A2EC27A-F1D0-4FFB-A743-8C61BF485045}" type="presParOf" srcId="{E2926CCD-585D-4954-9672-A63337802AEC}" destId="{3B3A7267-3336-4F50-8AFE-2EF9B893E2E3}" srcOrd="0" destOrd="0" presId="urn:microsoft.com/office/officeart/2008/layout/VerticalCircleList"/>
    <dgm:cxn modelId="{ABE74F18-F506-4476-8F59-6B99D1C46662}" type="presParOf" srcId="{3B3A7267-3336-4F50-8AFE-2EF9B893E2E3}" destId="{3751AD5B-6250-4634-8ACB-9AF1AA60CE5F}" srcOrd="0" destOrd="0" presId="urn:microsoft.com/office/officeart/2008/layout/VerticalCircleList"/>
    <dgm:cxn modelId="{278B3C81-47E8-4E95-9F36-03F084856F1F}" type="presParOf" srcId="{3B3A7267-3336-4F50-8AFE-2EF9B893E2E3}" destId="{E27D2BFB-A21D-49AE-B493-674038D0F3F3}" srcOrd="1" destOrd="0" presId="urn:microsoft.com/office/officeart/2008/layout/VerticalCircleList"/>
    <dgm:cxn modelId="{C894CAD8-A295-41EA-8903-9658DBAD1D08}" type="presParOf" srcId="{3B3A7267-3336-4F50-8AFE-2EF9B893E2E3}" destId="{48C99170-6A18-41AE-84C3-37BB9A285864}" srcOrd="2" destOrd="0" presId="urn:microsoft.com/office/officeart/2008/layout/VerticalCircle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smtClean="0">
              <a:effectLst>
                <a:outerShdw blurRad="38100" dist="38100" dir="2700000" algn="tl">
                  <a:srgbClr val="000000">
                    <a:alpha val="43137"/>
                  </a:srgbClr>
                </a:outerShdw>
              </a:effectLst>
            </a:rPr>
            <a:t>2. </a:t>
          </a:r>
          <a:r>
            <a:rPr lang="it-IT" sz="1400" b="1" dirty="0" smtClean="0">
              <a:effectLst>
                <a:outerShdw blurRad="38100" dist="38100" dir="2700000" algn="tl">
                  <a:srgbClr val="000000">
                    <a:alpha val="43137"/>
                  </a:srgbClr>
                </a:outerShdw>
              </a:effectLst>
            </a:rPr>
            <a:t>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F6F5EA03-E9E1-4057-9C98-CE3AD096939A}" type="presOf" srcId="{188FD03C-7D6A-4D29-8FCB-9C1383057E36}" destId="{C08F212E-D010-4B1B-884C-243E8BB88BD2}" srcOrd="0" destOrd="0" presId="urn:microsoft.com/office/officeart/2005/8/layout/list1"/>
    <dgm:cxn modelId="{56897605-F39D-4DF3-B773-998A52EAF6E1}" type="presOf" srcId="{E4C7AF03-E2BD-4E48-8DAB-C1261D3D7EA9}" destId="{21D380AD-5D38-4835-9FB5-615E5454C686}" srcOrd="1" destOrd="0" presId="urn:microsoft.com/office/officeart/2005/8/layout/list1"/>
    <dgm:cxn modelId="{B267B85A-EC88-4CCE-92B9-9AA984FD8AD5}"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FCD5F898-CC93-47C9-843E-AD4DDDB0EB8D}" type="presParOf" srcId="{C08F212E-D010-4B1B-884C-243E8BB88BD2}" destId="{A042C0D5-6636-40E8-83EA-703099528EDB}" srcOrd="0" destOrd="0" presId="urn:microsoft.com/office/officeart/2005/8/layout/list1"/>
    <dgm:cxn modelId="{F7B060EB-5FA4-4B1C-A258-F602FB980B34}" type="presParOf" srcId="{A042C0D5-6636-40E8-83EA-703099528EDB}" destId="{03DB856F-DE91-4CA0-AD05-B356DE21BFDC}" srcOrd="0" destOrd="0" presId="urn:microsoft.com/office/officeart/2005/8/layout/list1"/>
    <dgm:cxn modelId="{ABD26F0A-9620-4D9F-968B-A81888E63C17}" type="presParOf" srcId="{A042C0D5-6636-40E8-83EA-703099528EDB}" destId="{21D380AD-5D38-4835-9FB5-615E5454C686}" srcOrd="1" destOrd="0" presId="urn:microsoft.com/office/officeart/2005/8/layout/list1"/>
    <dgm:cxn modelId="{DF5667E8-7B40-46E1-8FB2-52575560279C}" type="presParOf" srcId="{C08F212E-D010-4B1B-884C-243E8BB88BD2}" destId="{E77B3B8A-36B6-4AF7-9D59-DF889FA8E07C}" srcOrd="1" destOrd="0" presId="urn:microsoft.com/office/officeart/2005/8/layout/list1"/>
    <dgm:cxn modelId="{20F6BA37-3E79-401D-8C17-408618ABB834}"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Competenze scientifiche  e tecnologiche</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EA242BCC-205B-42F5-A949-A3ECE5F8D7FC}" type="presOf" srcId="{72D59079-C521-4525-81A4-701D931A8233}" destId="{9CE9EFE3-4E69-404A-8A99-59388A9E3922}" srcOrd="0" destOrd="0" presId="urn:microsoft.com/office/officeart/2005/8/layout/chevronAccent+Icon"/>
    <dgm:cxn modelId="{F8AA4C0F-1D1E-4801-BD6F-A2F3B309A723}" type="presOf" srcId="{9AF403A6-2C5C-4F1B-B787-47496D3DBC71}" destId="{639FA514-32E4-4E31-8688-3C040A3F30E9}" srcOrd="0" destOrd="0" presId="urn:microsoft.com/office/officeart/2005/8/layout/chevronAccent+Icon"/>
    <dgm:cxn modelId="{1E5AB006-BA73-4F77-85A6-86B6C3448B78}" type="presParOf" srcId="{639FA514-32E4-4E31-8688-3C040A3F30E9}" destId="{F100BA9B-D4E3-421F-B5D8-42E4C50A115C}" srcOrd="0" destOrd="0" presId="urn:microsoft.com/office/officeart/2005/8/layout/chevronAccent+Icon"/>
    <dgm:cxn modelId="{B15FE19C-E77D-42CD-BAE2-6EFF973EC668}" type="presParOf" srcId="{F100BA9B-D4E3-421F-B5D8-42E4C50A115C}" destId="{51AD98A5-0898-43D1-8FB1-9AA58104A73C}" srcOrd="0" destOrd="0" presId="urn:microsoft.com/office/officeart/2005/8/layout/chevronAccent+Icon"/>
    <dgm:cxn modelId="{FF6AE5A5-68F3-4C7E-9806-088A3511F2AE}"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FBAA20B3-1DE5-468E-B6D5-C519275B5509}"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it-IT"/>
        </a:p>
      </dgm:t>
    </dgm:pt>
    <dgm:pt modelId="{C325F778-14EE-4796-B0A7-1FE76B036DE3}" type="pres">
      <dgm:prSet presAssocID="{FBAA20B3-1DE5-468E-B6D5-C519275B5509}" presName="vert0" presStyleCnt="0">
        <dgm:presLayoutVars>
          <dgm:dir/>
          <dgm:animOne val="branch"/>
          <dgm:animLvl val="lvl"/>
        </dgm:presLayoutVars>
      </dgm:prSet>
      <dgm:spPr/>
      <dgm:t>
        <a:bodyPr/>
        <a:lstStyle/>
        <a:p>
          <a:endParaRPr lang="it-IT"/>
        </a:p>
      </dgm:t>
    </dgm:pt>
  </dgm:ptLst>
  <dgm:cxnLst>
    <dgm:cxn modelId="{3D7FCCA8-5054-465E-9D77-DCEF586CF949}" type="presOf" srcId="{FBAA20B3-1DE5-468E-B6D5-C519275B5509}" destId="{C325F778-14EE-4796-B0A7-1FE76B036DE3}" srcOrd="0"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smtClean="0">
              <a:effectLst>
                <a:outerShdw blurRad="38100" dist="38100" dir="2700000" algn="tl">
                  <a:srgbClr val="000000">
                    <a:alpha val="43137"/>
                  </a:srgbClr>
                </a:outerShdw>
              </a:effectLst>
            </a:rPr>
            <a:t>2. </a:t>
          </a:r>
          <a:r>
            <a:rPr lang="it-IT" sz="1400" b="1" dirty="0" smtClean="0">
              <a:effectLst>
                <a:outerShdw blurRad="38100" dist="38100" dir="2700000" algn="tl">
                  <a:srgbClr val="000000">
                    <a:alpha val="43137"/>
                  </a:srgbClr>
                </a:outerShdw>
              </a:effectLst>
            </a:rPr>
            <a:t>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F8225B23-1328-4746-8842-EB2F34C0AFCF}" type="presOf" srcId="{E4C7AF03-E2BD-4E48-8DAB-C1261D3D7EA9}" destId="{21D380AD-5D38-4835-9FB5-615E5454C686}" srcOrd="1" destOrd="0" presId="urn:microsoft.com/office/officeart/2005/8/layout/list1"/>
    <dgm:cxn modelId="{A38A8F2A-2505-4671-803B-FC5C9D1DB620}" type="presOf" srcId="{E4C7AF03-E2BD-4E48-8DAB-C1261D3D7EA9}" destId="{03DB856F-DE91-4CA0-AD05-B356DE21BFDC}" srcOrd="0" destOrd="0" presId="urn:microsoft.com/office/officeart/2005/8/layout/list1"/>
    <dgm:cxn modelId="{7D68DF12-EFAC-4BC0-AF40-50584A5CAFF2}"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9706AB8A-0E56-4125-82CF-4E04DCBE28EF}" type="presParOf" srcId="{C08F212E-D010-4B1B-884C-243E8BB88BD2}" destId="{A042C0D5-6636-40E8-83EA-703099528EDB}" srcOrd="0" destOrd="0" presId="urn:microsoft.com/office/officeart/2005/8/layout/list1"/>
    <dgm:cxn modelId="{54AAC6AF-5EFC-4052-B717-A511D6E70E01}" type="presParOf" srcId="{A042C0D5-6636-40E8-83EA-703099528EDB}" destId="{03DB856F-DE91-4CA0-AD05-B356DE21BFDC}" srcOrd="0" destOrd="0" presId="urn:microsoft.com/office/officeart/2005/8/layout/list1"/>
    <dgm:cxn modelId="{4D74820C-F546-4670-997C-B79ED107238B}" type="presParOf" srcId="{A042C0D5-6636-40E8-83EA-703099528EDB}" destId="{21D380AD-5D38-4835-9FB5-615E5454C686}" srcOrd="1" destOrd="0" presId="urn:microsoft.com/office/officeart/2005/8/layout/list1"/>
    <dgm:cxn modelId="{11962DFC-13E5-4D1B-A686-249F03A2200E}" type="presParOf" srcId="{C08F212E-D010-4B1B-884C-243E8BB88BD2}" destId="{E77B3B8A-36B6-4AF7-9D59-DF889FA8E07C}" srcOrd="1" destOrd="0" presId="urn:microsoft.com/office/officeart/2005/8/layout/list1"/>
    <dgm:cxn modelId="{13ACF78C-E299-4A07-A1C6-54BC87D67E2B}"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Il sistema delle competenze produttive </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0ABDB535-6E6C-47A7-BEEB-71DC4380C406}" type="presOf" srcId="{72D59079-C521-4525-81A4-701D931A8233}" destId="{9CE9EFE3-4E69-404A-8A99-59388A9E3922}" srcOrd="0" destOrd="0" presId="urn:microsoft.com/office/officeart/2005/8/layout/chevronAccent+Icon"/>
    <dgm:cxn modelId="{BAF014CC-349E-47B8-9DF8-F9CA3AFE7A48}" type="presOf" srcId="{9AF403A6-2C5C-4F1B-B787-47496D3DBC71}" destId="{639FA514-32E4-4E31-8688-3C040A3F30E9}" srcOrd="0" destOrd="0" presId="urn:microsoft.com/office/officeart/2005/8/layout/chevronAccent+Icon"/>
    <dgm:cxn modelId="{9C8EC97F-9B4F-408A-9FC5-79B1264A2131}" type="presParOf" srcId="{639FA514-32E4-4E31-8688-3C040A3F30E9}" destId="{F100BA9B-D4E3-421F-B5D8-42E4C50A115C}" srcOrd="0" destOrd="0" presId="urn:microsoft.com/office/officeart/2005/8/layout/chevronAccent+Icon"/>
    <dgm:cxn modelId="{74802F6C-4ACD-4994-B154-51D8062DD90F}" type="presParOf" srcId="{F100BA9B-D4E3-421F-B5D8-42E4C50A115C}" destId="{51AD98A5-0898-43D1-8FB1-9AA58104A73C}" srcOrd="0" destOrd="0" presId="urn:microsoft.com/office/officeart/2005/8/layout/chevronAccent+Icon"/>
    <dgm:cxn modelId="{446A901B-982E-4782-A598-F0838040689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FBAA20B3-1DE5-468E-B6D5-C519275B5509}"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it-IT"/>
        </a:p>
      </dgm:t>
    </dgm:pt>
    <dgm:pt modelId="{C325F778-14EE-4796-B0A7-1FE76B036DE3}" type="pres">
      <dgm:prSet presAssocID="{FBAA20B3-1DE5-468E-B6D5-C519275B5509}" presName="vert0" presStyleCnt="0">
        <dgm:presLayoutVars>
          <dgm:dir/>
          <dgm:animOne val="branch"/>
          <dgm:animLvl val="lvl"/>
        </dgm:presLayoutVars>
      </dgm:prSet>
      <dgm:spPr/>
      <dgm:t>
        <a:bodyPr/>
        <a:lstStyle/>
        <a:p>
          <a:endParaRPr lang="it-IT"/>
        </a:p>
      </dgm:t>
    </dgm:pt>
  </dgm:ptLst>
  <dgm:cxnLst>
    <dgm:cxn modelId="{11B5709F-C66B-4767-8046-33B2E22F91A3}" type="presOf" srcId="{FBAA20B3-1DE5-468E-B6D5-C519275B5509}" destId="{C325F778-14EE-4796-B0A7-1FE76B036DE3}" srcOrd="0"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9E919E4D-E821-4E5C-B8AD-DDF23C12C5A5}" type="doc">
      <dgm:prSet loTypeId="urn:microsoft.com/office/officeart/2008/layout/HalfCircleOrganizationChart" loCatId="hierarchy" qsTypeId="urn:microsoft.com/office/officeart/2005/8/quickstyle/simple2" qsCatId="simple" csTypeId="urn:microsoft.com/office/officeart/2005/8/colors/accent6_1" csCatId="accent6" phldr="1"/>
      <dgm:spPr/>
      <dgm:t>
        <a:bodyPr/>
        <a:lstStyle/>
        <a:p>
          <a:endParaRPr lang="it-IT"/>
        </a:p>
      </dgm:t>
    </dgm:pt>
    <dgm:pt modelId="{A1150D0B-E58F-498D-9046-D0247F2CB9E3}">
      <dgm:prSet custT="1"/>
      <dgm:spPr/>
      <dgm:t>
        <a:bodyPr/>
        <a:lstStyle/>
        <a:p>
          <a:pPr algn="just" rtl="0"/>
          <a:r>
            <a:rPr lang="it-IT" sz="1400" dirty="0" smtClean="0"/>
            <a:t>Il </a:t>
          </a:r>
          <a:r>
            <a:rPr lang="it-IT" sz="1400" b="1" dirty="0" smtClean="0"/>
            <a:t>comparto vitivinicolo</a:t>
          </a:r>
          <a:r>
            <a:rPr lang="it-IT" sz="1400" dirty="0" smtClean="0"/>
            <a:t> regionale è stato oggetto di un processo di ammodernamento che gli imprenditori locali hanno saputo mettere a profitto, puntando in primo luogo sul territorio e sul riconoscimento dei marchi di qualità da parte dell’UE</a:t>
          </a:r>
          <a:r>
            <a:rPr lang="it-IT" sz="2100" dirty="0" smtClean="0"/>
            <a:t>.</a:t>
          </a:r>
          <a:endParaRPr lang="it-IT" sz="2100" dirty="0"/>
        </a:p>
      </dgm:t>
    </dgm:pt>
    <dgm:pt modelId="{0C6EA7CB-AEF6-411C-AB59-7CCD0CC40AD6}" type="parTrans" cxnId="{E523B921-BF50-4B52-802D-1A62310A382B}">
      <dgm:prSet/>
      <dgm:spPr/>
      <dgm:t>
        <a:bodyPr/>
        <a:lstStyle/>
        <a:p>
          <a:endParaRPr lang="it-IT"/>
        </a:p>
      </dgm:t>
    </dgm:pt>
    <dgm:pt modelId="{21F41A89-6BE1-4155-88CE-7F33EC751237}" type="sibTrans" cxnId="{E523B921-BF50-4B52-802D-1A62310A382B}">
      <dgm:prSet/>
      <dgm:spPr/>
      <dgm:t>
        <a:bodyPr/>
        <a:lstStyle/>
        <a:p>
          <a:endParaRPr lang="it-IT"/>
        </a:p>
      </dgm:t>
    </dgm:pt>
    <dgm:pt modelId="{D9F51AAC-2DAA-4A69-B736-8D7921AA9635}">
      <dgm:prSet custT="1"/>
      <dgm:spPr/>
      <dgm:t>
        <a:bodyPr/>
        <a:lstStyle/>
        <a:p>
          <a:pPr rtl="0"/>
          <a:r>
            <a:rPr lang="it-IT" sz="1400" dirty="0" smtClean="0"/>
            <a:t>La </a:t>
          </a:r>
          <a:r>
            <a:rPr lang="it-IT" sz="1400" b="1" dirty="0" smtClean="0"/>
            <a:t>Sicilia </a:t>
          </a:r>
          <a:r>
            <a:rPr lang="it-IT" sz="1400" dirty="0" smtClean="0"/>
            <a:t>è la regione caratterizzata dalla più vasta superficie vitata del Paese, con 115.000 ettari coltivati, pari al 15% del totale nazionale</a:t>
          </a:r>
          <a:endParaRPr lang="it-IT" sz="1400" dirty="0"/>
        </a:p>
      </dgm:t>
    </dgm:pt>
    <dgm:pt modelId="{BF05F55F-E078-43F9-88E9-6654ABB712A8}" type="parTrans" cxnId="{3B88F360-718A-4D67-8E6F-1B1F26BC4AE8}">
      <dgm:prSet/>
      <dgm:spPr/>
      <dgm:t>
        <a:bodyPr/>
        <a:lstStyle/>
        <a:p>
          <a:endParaRPr lang="it-IT"/>
        </a:p>
      </dgm:t>
    </dgm:pt>
    <dgm:pt modelId="{4EBFC9C1-B2C0-45BE-94B8-00A71E31B304}" type="sibTrans" cxnId="{3B88F360-718A-4D67-8E6F-1B1F26BC4AE8}">
      <dgm:prSet/>
      <dgm:spPr/>
      <dgm:t>
        <a:bodyPr/>
        <a:lstStyle/>
        <a:p>
          <a:endParaRPr lang="it-IT"/>
        </a:p>
      </dgm:t>
    </dgm:pt>
    <dgm:pt modelId="{1D6BA916-32F6-4ECC-B2EF-7B7B766F9A2D}" type="pres">
      <dgm:prSet presAssocID="{9E919E4D-E821-4E5C-B8AD-DDF23C12C5A5}" presName="Name0" presStyleCnt="0">
        <dgm:presLayoutVars>
          <dgm:orgChart val="1"/>
          <dgm:chPref val="1"/>
          <dgm:dir/>
          <dgm:animOne val="branch"/>
          <dgm:animLvl val="lvl"/>
          <dgm:resizeHandles/>
        </dgm:presLayoutVars>
      </dgm:prSet>
      <dgm:spPr/>
      <dgm:t>
        <a:bodyPr/>
        <a:lstStyle/>
        <a:p>
          <a:endParaRPr lang="it-IT"/>
        </a:p>
      </dgm:t>
    </dgm:pt>
    <dgm:pt modelId="{C8B90B32-072B-44BE-9E00-8AB45BFE5A23}" type="pres">
      <dgm:prSet presAssocID="{A1150D0B-E58F-498D-9046-D0247F2CB9E3}" presName="hierRoot1" presStyleCnt="0">
        <dgm:presLayoutVars>
          <dgm:hierBranch val="init"/>
        </dgm:presLayoutVars>
      </dgm:prSet>
      <dgm:spPr/>
    </dgm:pt>
    <dgm:pt modelId="{BB7EB748-6EAB-40A7-9E29-EAAA95503EC3}" type="pres">
      <dgm:prSet presAssocID="{A1150D0B-E58F-498D-9046-D0247F2CB9E3}" presName="rootComposite1" presStyleCnt="0"/>
      <dgm:spPr/>
    </dgm:pt>
    <dgm:pt modelId="{9BAA7F4C-1509-49AF-982E-C3C146F65ADA}" type="pres">
      <dgm:prSet presAssocID="{A1150D0B-E58F-498D-9046-D0247F2CB9E3}" presName="rootText1" presStyleLbl="alignAcc1" presStyleIdx="0" presStyleCnt="0">
        <dgm:presLayoutVars>
          <dgm:chPref val="3"/>
        </dgm:presLayoutVars>
      </dgm:prSet>
      <dgm:spPr/>
      <dgm:t>
        <a:bodyPr/>
        <a:lstStyle/>
        <a:p>
          <a:endParaRPr lang="it-IT"/>
        </a:p>
      </dgm:t>
    </dgm:pt>
    <dgm:pt modelId="{B6C49A02-1560-49B2-A176-609240BF0BE2}" type="pres">
      <dgm:prSet presAssocID="{A1150D0B-E58F-498D-9046-D0247F2CB9E3}" presName="topArc1" presStyleLbl="parChTrans1D1" presStyleIdx="0" presStyleCnt="4"/>
      <dgm:spPr/>
    </dgm:pt>
    <dgm:pt modelId="{9F03855D-950E-4E81-A459-A4909A7450C3}" type="pres">
      <dgm:prSet presAssocID="{A1150D0B-E58F-498D-9046-D0247F2CB9E3}" presName="bottomArc1" presStyleLbl="parChTrans1D1" presStyleIdx="1" presStyleCnt="4"/>
      <dgm:spPr/>
    </dgm:pt>
    <dgm:pt modelId="{E0A29D02-E590-4A3D-907A-032437C041D7}" type="pres">
      <dgm:prSet presAssocID="{A1150D0B-E58F-498D-9046-D0247F2CB9E3}" presName="topConnNode1" presStyleLbl="node1" presStyleIdx="0" presStyleCnt="0"/>
      <dgm:spPr/>
      <dgm:t>
        <a:bodyPr/>
        <a:lstStyle/>
        <a:p>
          <a:endParaRPr lang="it-IT"/>
        </a:p>
      </dgm:t>
    </dgm:pt>
    <dgm:pt modelId="{80E340DB-706E-4421-B944-987643DEED4B}" type="pres">
      <dgm:prSet presAssocID="{A1150D0B-E58F-498D-9046-D0247F2CB9E3}" presName="hierChild2" presStyleCnt="0"/>
      <dgm:spPr/>
    </dgm:pt>
    <dgm:pt modelId="{AF65A028-540A-4292-AF8E-36DEFCE9C8B7}" type="pres">
      <dgm:prSet presAssocID="{A1150D0B-E58F-498D-9046-D0247F2CB9E3}" presName="hierChild3" presStyleCnt="0"/>
      <dgm:spPr/>
    </dgm:pt>
    <dgm:pt modelId="{5A081A06-BBE8-495A-9FAC-D933386A848D}" type="pres">
      <dgm:prSet presAssocID="{D9F51AAC-2DAA-4A69-B736-8D7921AA9635}" presName="hierRoot1" presStyleCnt="0">
        <dgm:presLayoutVars>
          <dgm:hierBranch val="init"/>
        </dgm:presLayoutVars>
      </dgm:prSet>
      <dgm:spPr/>
    </dgm:pt>
    <dgm:pt modelId="{328A20AD-0909-4B79-9011-1DBD8CDD7A05}" type="pres">
      <dgm:prSet presAssocID="{D9F51AAC-2DAA-4A69-B736-8D7921AA9635}" presName="rootComposite1" presStyleCnt="0"/>
      <dgm:spPr/>
    </dgm:pt>
    <dgm:pt modelId="{5C1B4EAD-CBED-4DE1-B5EB-EC239588A522}" type="pres">
      <dgm:prSet presAssocID="{D9F51AAC-2DAA-4A69-B736-8D7921AA9635}" presName="rootText1" presStyleLbl="alignAcc1" presStyleIdx="0" presStyleCnt="0">
        <dgm:presLayoutVars>
          <dgm:chPref val="3"/>
        </dgm:presLayoutVars>
      </dgm:prSet>
      <dgm:spPr/>
      <dgm:t>
        <a:bodyPr/>
        <a:lstStyle/>
        <a:p>
          <a:endParaRPr lang="it-IT"/>
        </a:p>
      </dgm:t>
    </dgm:pt>
    <dgm:pt modelId="{4DB27A72-911D-4643-A027-4F367DA7EE53}" type="pres">
      <dgm:prSet presAssocID="{D9F51AAC-2DAA-4A69-B736-8D7921AA9635}" presName="topArc1" presStyleLbl="parChTrans1D1" presStyleIdx="2" presStyleCnt="4"/>
      <dgm:spPr/>
    </dgm:pt>
    <dgm:pt modelId="{C34AF27B-994A-4E9A-B7A8-3193D5B54041}" type="pres">
      <dgm:prSet presAssocID="{D9F51AAC-2DAA-4A69-B736-8D7921AA9635}" presName="bottomArc1" presStyleLbl="parChTrans1D1" presStyleIdx="3" presStyleCnt="4"/>
      <dgm:spPr/>
    </dgm:pt>
    <dgm:pt modelId="{0F2EFC81-D2E0-46AF-AA01-FF1671D4E69A}" type="pres">
      <dgm:prSet presAssocID="{D9F51AAC-2DAA-4A69-B736-8D7921AA9635}" presName="topConnNode1" presStyleLbl="node1" presStyleIdx="0" presStyleCnt="0"/>
      <dgm:spPr/>
      <dgm:t>
        <a:bodyPr/>
        <a:lstStyle/>
        <a:p>
          <a:endParaRPr lang="it-IT"/>
        </a:p>
      </dgm:t>
    </dgm:pt>
    <dgm:pt modelId="{CF51AFBA-FFAB-4386-9470-FC893A032065}" type="pres">
      <dgm:prSet presAssocID="{D9F51AAC-2DAA-4A69-B736-8D7921AA9635}" presName="hierChild2" presStyleCnt="0"/>
      <dgm:spPr/>
    </dgm:pt>
    <dgm:pt modelId="{7ED005BA-F921-4ED7-B7E9-62913723E31A}" type="pres">
      <dgm:prSet presAssocID="{D9F51AAC-2DAA-4A69-B736-8D7921AA9635}" presName="hierChild3" presStyleCnt="0"/>
      <dgm:spPr/>
    </dgm:pt>
  </dgm:ptLst>
  <dgm:cxnLst>
    <dgm:cxn modelId="{A1FACD1B-E030-4B01-8CC8-F7FC094E48B5}" type="presOf" srcId="{A1150D0B-E58F-498D-9046-D0247F2CB9E3}" destId="{E0A29D02-E590-4A3D-907A-032437C041D7}" srcOrd="1" destOrd="0" presId="urn:microsoft.com/office/officeart/2008/layout/HalfCircleOrganizationChart"/>
    <dgm:cxn modelId="{EF18BCA1-13A7-4676-AE1C-2159A25B294E}" type="presOf" srcId="{A1150D0B-E58F-498D-9046-D0247F2CB9E3}" destId="{9BAA7F4C-1509-49AF-982E-C3C146F65ADA}" srcOrd="0" destOrd="0" presId="urn:microsoft.com/office/officeart/2008/layout/HalfCircleOrganizationChart"/>
    <dgm:cxn modelId="{06FFBC43-596C-482D-9158-936D4FC456CF}" type="presOf" srcId="{D9F51AAC-2DAA-4A69-B736-8D7921AA9635}" destId="{0F2EFC81-D2E0-46AF-AA01-FF1671D4E69A}" srcOrd="1" destOrd="0" presId="urn:microsoft.com/office/officeart/2008/layout/HalfCircleOrganizationChart"/>
    <dgm:cxn modelId="{F6442B2B-CBBD-42C3-AEA2-B9934EE08A06}" type="presOf" srcId="{9E919E4D-E821-4E5C-B8AD-DDF23C12C5A5}" destId="{1D6BA916-32F6-4ECC-B2EF-7B7B766F9A2D}" srcOrd="0" destOrd="0" presId="urn:microsoft.com/office/officeart/2008/layout/HalfCircleOrganizationChart"/>
    <dgm:cxn modelId="{E523B921-BF50-4B52-802D-1A62310A382B}" srcId="{9E919E4D-E821-4E5C-B8AD-DDF23C12C5A5}" destId="{A1150D0B-E58F-498D-9046-D0247F2CB9E3}" srcOrd="0" destOrd="0" parTransId="{0C6EA7CB-AEF6-411C-AB59-7CCD0CC40AD6}" sibTransId="{21F41A89-6BE1-4155-88CE-7F33EC751237}"/>
    <dgm:cxn modelId="{3B88F360-718A-4D67-8E6F-1B1F26BC4AE8}" srcId="{9E919E4D-E821-4E5C-B8AD-DDF23C12C5A5}" destId="{D9F51AAC-2DAA-4A69-B736-8D7921AA9635}" srcOrd="1" destOrd="0" parTransId="{BF05F55F-E078-43F9-88E9-6654ABB712A8}" sibTransId="{4EBFC9C1-B2C0-45BE-94B8-00A71E31B304}"/>
    <dgm:cxn modelId="{83CA0CA5-2FCE-4E62-97FF-E7C4C1DC5241}" type="presOf" srcId="{D9F51AAC-2DAA-4A69-B736-8D7921AA9635}" destId="{5C1B4EAD-CBED-4DE1-B5EB-EC239588A522}" srcOrd="0" destOrd="0" presId="urn:microsoft.com/office/officeart/2008/layout/HalfCircleOrganizationChart"/>
    <dgm:cxn modelId="{EE389848-BF30-4CF6-85DC-A24BE2A65D90}" type="presParOf" srcId="{1D6BA916-32F6-4ECC-B2EF-7B7B766F9A2D}" destId="{C8B90B32-072B-44BE-9E00-8AB45BFE5A23}" srcOrd="0" destOrd="0" presId="urn:microsoft.com/office/officeart/2008/layout/HalfCircleOrganizationChart"/>
    <dgm:cxn modelId="{54C5A037-9446-4A23-A347-FE2D28DA30FB}" type="presParOf" srcId="{C8B90B32-072B-44BE-9E00-8AB45BFE5A23}" destId="{BB7EB748-6EAB-40A7-9E29-EAAA95503EC3}" srcOrd="0" destOrd="0" presId="urn:microsoft.com/office/officeart/2008/layout/HalfCircleOrganizationChart"/>
    <dgm:cxn modelId="{FBEBA55A-6D16-418C-8CBB-A68E9E20B826}" type="presParOf" srcId="{BB7EB748-6EAB-40A7-9E29-EAAA95503EC3}" destId="{9BAA7F4C-1509-49AF-982E-C3C146F65ADA}" srcOrd="0" destOrd="0" presId="urn:microsoft.com/office/officeart/2008/layout/HalfCircleOrganizationChart"/>
    <dgm:cxn modelId="{6B1B3B38-7434-4C0C-BB55-3F3949D605D0}" type="presParOf" srcId="{BB7EB748-6EAB-40A7-9E29-EAAA95503EC3}" destId="{B6C49A02-1560-49B2-A176-609240BF0BE2}" srcOrd="1" destOrd="0" presId="urn:microsoft.com/office/officeart/2008/layout/HalfCircleOrganizationChart"/>
    <dgm:cxn modelId="{13068C7F-C7AF-4BED-B723-D51EC3966BBD}" type="presParOf" srcId="{BB7EB748-6EAB-40A7-9E29-EAAA95503EC3}" destId="{9F03855D-950E-4E81-A459-A4909A7450C3}" srcOrd="2" destOrd="0" presId="urn:microsoft.com/office/officeart/2008/layout/HalfCircleOrganizationChart"/>
    <dgm:cxn modelId="{62E82909-F3B0-4232-8C84-7A66B1952C23}" type="presParOf" srcId="{BB7EB748-6EAB-40A7-9E29-EAAA95503EC3}" destId="{E0A29D02-E590-4A3D-907A-032437C041D7}" srcOrd="3" destOrd="0" presId="urn:microsoft.com/office/officeart/2008/layout/HalfCircleOrganizationChart"/>
    <dgm:cxn modelId="{E949E6E4-83F9-4E6E-83B0-4AEB4AA1B75B}" type="presParOf" srcId="{C8B90B32-072B-44BE-9E00-8AB45BFE5A23}" destId="{80E340DB-706E-4421-B944-987643DEED4B}" srcOrd="1" destOrd="0" presId="urn:microsoft.com/office/officeart/2008/layout/HalfCircleOrganizationChart"/>
    <dgm:cxn modelId="{20BCE8EC-D40E-45A5-9644-E62687F9CF33}" type="presParOf" srcId="{C8B90B32-072B-44BE-9E00-8AB45BFE5A23}" destId="{AF65A028-540A-4292-AF8E-36DEFCE9C8B7}" srcOrd="2" destOrd="0" presId="urn:microsoft.com/office/officeart/2008/layout/HalfCircleOrganizationChart"/>
    <dgm:cxn modelId="{47CE7722-8D31-4312-9AFA-A365D88EAC93}" type="presParOf" srcId="{1D6BA916-32F6-4ECC-B2EF-7B7B766F9A2D}" destId="{5A081A06-BBE8-495A-9FAC-D933386A848D}" srcOrd="1" destOrd="0" presId="urn:microsoft.com/office/officeart/2008/layout/HalfCircleOrganizationChart"/>
    <dgm:cxn modelId="{C55C4F04-3488-437F-8A82-3F15639BB83F}" type="presParOf" srcId="{5A081A06-BBE8-495A-9FAC-D933386A848D}" destId="{328A20AD-0909-4B79-9011-1DBD8CDD7A05}" srcOrd="0" destOrd="0" presId="urn:microsoft.com/office/officeart/2008/layout/HalfCircleOrganizationChart"/>
    <dgm:cxn modelId="{57E71E9C-9FA1-48CF-AA67-29BF422F37C6}" type="presParOf" srcId="{328A20AD-0909-4B79-9011-1DBD8CDD7A05}" destId="{5C1B4EAD-CBED-4DE1-B5EB-EC239588A522}" srcOrd="0" destOrd="0" presId="urn:microsoft.com/office/officeart/2008/layout/HalfCircleOrganizationChart"/>
    <dgm:cxn modelId="{3CE54E0F-C10C-434D-AADE-985D7A4084C6}" type="presParOf" srcId="{328A20AD-0909-4B79-9011-1DBD8CDD7A05}" destId="{4DB27A72-911D-4643-A027-4F367DA7EE53}" srcOrd="1" destOrd="0" presId="urn:microsoft.com/office/officeart/2008/layout/HalfCircleOrganizationChart"/>
    <dgm:cxn modelId="{94B825A6-3B38-42C0-BEC4-EE579296A1FD}" type="presParOf" srcId="{328A20AD-0909-4B79-9011-1DBD8CDD7A05}" destId="{C34AF27B-994A-4E9A-B7A8-3193D5B54041}" srcOrd="2" destOrd="0" presId="urn:microsoft.com/office/officeart/2008/layout/HalfCircleOrganizationChart"/>
    <dgm:cxn modelId="{E74DC702-0192-4412-86DB-2FB0842370C9}" type="presParOf" srcId="{328A20AD-0909-4B79-9011-1DBD8CDD7A05}" destId="{0F2EFC81-D2E0-46AF-AA01-FF1671D4E69A}" srcOrd="3" destOrd="0" presId="urn:microsoft.com/office/officeart/2008/layout/HalfCircleOrganizationChart"/>
    <dgm:cxn modelId="{49649D65-5CBB-4A02-9EC5-0D339DE4D410}" type="presParOf" srcId="{5A081A06-BBE8-495A-9FAC-D933386A848D}" destId="{CF51AFBA-FFAB-4386-9470-FC893A032065}" srcOrd="1" destOrd="0" presId="urn:microsoft.com/office/officeart/2008/layout/HalfCircleOrganizationChart"/>
    <dgm:cxn modelId="{8CE6D83E-51EC-4716-BF6A-5501D1F9C314}" type="presParOf" srcId="{5A081A06-BBE8-495A-9FAC-D933386A848D}" destId="{7ED005BA-F921-4ED7-B7E9-62913723E31A}" srcOrd="2" destOrd="0" presId="urn:microsoft.com/office/officeart/2008/layout/HalfCircleOrganizationChar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14299B-2072-44D6-A8AE-2578D07D4A7F}" type="doc">
      <dgm:prSet loTypeId="urn:microsoft.com/office/officeart/2005/8/layout/cycle8" loCatId="cycle" qsTypeId="urn:microsoft.com/office/officeart/2005/8/quickstyle/3d3" qsCatId="3D" csTypeId="urn:microsoft.com/office/officeart/2005/8/colors/accent1_2" csCatId="accent1" phldr="1"/>
      <dgm:spPr/>
      <dgm:t>
        <a:bodyPr/>
        <a:lstStyle/>
        <a:p>
          <a:endParaRPr lang="it-IT"/>
        </a:p>
      </dgm:t>
    </dgm:pt>
    <dgm:pt modelId="{5A4119CE-9133-4521-82CC-5CDF3CB50322}">
      <dgm:prSet phldrT="[Testo]"/>
      <dgm:spPr/>
      <dgm:t>
        <a:bodyPr/>
        <a:lstStyle/>
        <a:p>
          <a:r>
            <a:rPr lang="it-IT" dirty="0" smtClean="0"/>
            <a:t>Avvio</a:t>
          </a:r>
          <a:endParaRPr lang="it-IT" dirty="0"/>
        </a:p>
      </dgm:t>
    </dgm:pt>
    <dgm:pt modelId="{1AD96800-53D1-42FA-8BB9-CB8EA57457DA}" type="parTrans" cxnId="{2BFF39B4-673E-415C-BEDA-13B11218ED14}">
      <dgm:prSet/>
      <dgm:spPr/>
      <dgm:t>
        <a:bodyPr/>
        <a:lstStyle/>
        <a:p>
          <a:endParaRPr lang="it-IT"/>
        </a:p>
      </dgm:t>
    </dgm:pt>
    <dgm:pt modelId="{414911D7-F683-448B-BAFC-973B6F7BAE8C}" type="sibTrans" cxnId="{2BFF39B4-673E-415C-BEDA-13B11218ED14}">
      <dgm:prSet/>
      <dgm:spPr/>
      <dgm:t>
        <a:bodyPr/>
        <a:lstStyle/>
        <a:p>
          <a:endParaRPr lang="it-IT"/>
        </a:p>
      </dgm:t>
    </dgm:pt>
    <dgm:pt modelId="{A38EE3BB-1857-4162-BD97-E4F09BD3E9D5}">
      <dgm:prSet phldrT="[Testo]"/>
      <dgm:spPr/>
      <dgm:t>
        <a:bodyPr/>
        <a:lstStyle/>
        <a:p>
          <a:r>
            <a:rPr lang="it-IT" dirty="0" smtClean="0"/>
            <a:t>Elaborazione ed invio contributi</a:t>
          </a:r>
          <a:endParaRPr lang="it-IT" dirty="0"/>
        </a:p>
      </dgm:t>
    </dgm:pt>
    <dgm:pt modelId="{960ED48D-7B66-4707-B779-3BEA4CE1F7D8}" type="parTrans" cxnId="{E5CD6CE0-EBAD-43B4-9A20-8F674AA6C3DC}">
      <dgm:prSet/>
      <dgm:spPr/>
      <dgm:t>
        <a:bodyPr/>
        <a:lstStyle/>
        <a:p>
          <a:endParaRPr lang="it-IT"/>
        </a:p>
      </dgm:t>
    </dgm:pt>
    <dgm:pt modelId="{CE7B6273-0C49-4549-9983-578881C51358}" type="sibTrans" cxnId="{E5CD6CE0-EBAD-43B4-9A20-8F674AA6C3DC}">
      <dgm:prSet/>
      <dgm:spPr/>
      <dgm:t>
        <a:bodyPr/>
        <a:lstStyle/>
        <a:p>
          <a:endParaRPr lang="it-IT"/>
        </a:p>
      </dgm:t>
    </dgm:pt>
    <dgm:pt modelId="{8129AC6B-B953-4C5D-96AC-DB9331523478}">
      <dgm:prSet phldrT="[Testo]"/>
      <dgm:spPr/>
      <dgm:t>
        <a:bodyPr/>
        <a:lstStyle/>
        <a:p>
          <a:r>
            <a:rPr lang="it-IT" dirty="0" smtClean="0"/>
            <a:t>Raccolta e sistematizzazione contributi</a:t>
          </a:r>
          <a:endParaRPr lang="it-IT" dirty="0"/>
        </a:p>
      </dgm:t>
    </dgm:pt>
    <dgm:pt modelId="{FB89B788-C656-4FB1-938D-A527B2F1AC8D}" type="parTrans" cxnId="{7245D303-6344-451B-A6A1-E18A65A092FE}">
      <dgm:prSet/>
      <dgm:spPr/>
      <dgm:t>
        <a:bodyPr/>
        <a:lstStyle/>
        <a:p>
          <a:endParaRPr lang="it-IT"/>
        </a:p>
      </dgm:t>
    </dgm:pt>
    <dgm:pt modelId="{4AD9F207-EEF0-4CB8-9D87-6E9A4CF0E676}" type="sibTrans" cxnId="{7245D303-6344-451B-A6A1-E18A65A092FE}">
      <dgm:prSet/>
      <dgm:spPr/>
      <dgm:t>
        <a:bodyPr/>
        <a:lstStyle/>
        <a:p>
          <a:endParaRPr lang="it-IT"/>
        </a:p>
      </dgm:t>
    </dgm:pt>
    <dgm:pt modelId="{D8ECAAE4-BB06-4247-BFF9-DE9C767B500B}">
      <dgm:prSet phldrT="[Testo]"/>
      <dgm:spPr/>
      <dgm:t>
        <a:bodyPr/>
        <a:lstStyle/>
        <a:p>
          <a:r>
            <a:rPr lang="it-IT" dirty="0" smtClean="0"/>
            <a:t>Restituzione e condivisione</a:t>
          </a:r>
          <a:endParaRPr lang="it-IT" dirty="0"/>
        </a:p>
      </dgm:t>
    </dgm:pt>
    <dgm:pt modelId="{EE7AFA6A-9065-4FEC-BC19-2F72BA31E000}" type="parTrans" cxnId="{7DE1D404-EEC6-4E91-A3B2-4D6973BE88A1}">
      <dgm:prSet/>
      <dgm:spPr/>
      <dgm:t>
        <a:bodyPr/>
        <a:lstStyle/>
        <a:p>
          <a:endParaRPr lang="it-IT"/>
        </a:p>
      </dgm:t>
    </dgm:pt>
    <dgm:pt modelId="{82EF2C73-0944-4DE5-9C97-BBD2A70FBC63}" type="sibTrans" cxnId="{7DE1D404-EEC6-4E91-A3B2-4D6973BE88A1}">
      <dgm:prSet/>
      <dgm:spPr/>
      <dgm:t>
        <a:bodyPr/>
        <a:lstStyle/>
        <a:p>
          <a:endParaRPr lang="it-IT"/>
        </a:p>
      </dgm:t>
    </dgm:pt>
    <dgm:pt modelId="{9B2DF850-6F39-4C7B-8F9C-4FB9B6127052}" type="pres">
      <dgm:prSet presAssocID="{C614299B-2072-44D6-A8AE-2578D07D4A7F}" presName="compositeShape" presStyleCnt="0">
        <dgm:presLayoutVars>
          <dgm:chMax val="7"/>
          <dgm:dir/>
          <dgm:resizeHandles val="exact"/>
        </dgm:presLayoutVars>
      </dgm:prSet>
      <dgm:spPr/>
      <dgm:t>
        <a:bodyPr/>
        <a:lstStyle/>
        <a:p>
          <a:endParaRPr lang="it-IT"/>
        </a:p>
      </dgm:t>
    </dgm:pt>
    <dgm:pt modelId="{B21CCAE3-4E5B-4AD4-98CF-C84CFD4B2B61}" type="pres">
      <dgm:prSet presAssocID="{C614299B-2072-44D6-A8AE-2578D07D4A7F}" presName="wedge1" presStyleLbl="node1" presStyleIdx="0" presStyleCnt="4"/>
      <dgm:spPr/>
      <dgm:t>
        <a:bodyPr/>
        <a:lstStyle/>
        <a:p>
          <a:endParaRPr lang="it-IT"/>
        </a:p>
      </dgm:t>
    </dgm:pt>
    <dgm:pt modelId="{C4E6D097-CC03-48D3-857D-DC2A4EA423B4}" type="pres">
      <dgm:prSet presAssocID="{C614299B-2072-44D6-A8AE-2578D07D4A7F}" presName="dummy1a" presStyleCnt="0"/>
      <dgm:spPr/>
    </dgm:pt>
    <dgm:pt modelId="{C40D7312-AB5A-4228-9936-8EA64F9B4BFD}" type="pres">
      <dgm:prSet presAssocID="{C614299B-2072-44D6-A8AE-2578D07D4A7F}" presName="dummy1b" presStyleCnt="0"/>
      <dgm:spPr/>
    </dgm:pt>
    <dgm:pt modelId="{BED3001F-674E-470B-8B2C-07271289107A}" type="pres">
      <dgm:prSet presAssocID="{C614299B-2072-44D6-A8AE-2578D07D4A7F}" presName="wedge1Tx" presStyleLbl="node1" presStyleIdx="0" presStyleCnt="4">
        <dgm:presLayoutVars>
          <dgm:chMax val="0"/>
          <dgm:chPref val="0"/>
          <dgm:bulletEnabled val="1"/>
        </dgm:presLayoutVars>
      </dgm:prSet>
      <dgm:spPr/>
      <dgm:t>
        <a:bodyPr/>
        <a:lstStyle/>
        <a:p>
          <a:endParaRPr lang="it-IT"/>
        </a:p>
      </dgm:t>
    </dgm:pt>
    <dgm:pt modelId="{F0F6EC78-48FE-4338-9470-51C5945E4C5A}" type="pres">
      <dgm:prSet presAssocID="{C614299B-2072-44D6-A8AE-2578D07D4A7F}" presName="wedge2" presStyleLbl="node1" presStyleIdx="1" presStyleCnt="4"/>
      <dgm:spPr/>
      <dgm:t>
        <a:bodyPr/>
        <a:lstStyle/>
        <a:p>
          <a:endParaRPr lang="it-IT"/>
        </a:p>
      </dgm:t>
    </dgm:pt>
    <dgm:pt modelId="{FE710D49-71F8-4120-B031-08BEE462CD9D}" type="pres">
      <dgm:prSet presAssocID="{C614299B-2072-44D6-A8AE-2578D07D4A7F}" presName="dummy2a" presStyleCnt="0"/>
      <dgm:spPr/>
    </dgm:pt>
    <dgm:pt modelId="{5B7D1FFF-ED52-4A71-A480-94D2B8A2FE6C}" type="pres">
      <dgm:prSet presAssocID="{C614299B-2072-44D6-A8AE-2578D07D4A7F}" presName="dummy2b" presStyleCnt="0"/>
      <dgm:spPr/>
    </dgm:pt>
    <dgm:pt modelId="{8F5469E7-585B-41BF-B0B9-432DEE54B9D7}" type="pres">
      <dgm:prSet presAssocID="{C614299B-2072-44D6-A8AE-2578D07D4A7F}" presName="wedge2Tx" presStyleLbl="node1" presStyleIdx="1" presStyleCnt="4">
        <dgm:presLayoutVars>
          <dgm:chMax val="0"/>
          <dgm:chPref val="0"/>
          <dgm:bulletEnabled val="1"/>
        </dgm:presLayoutVars>
      </dgm:prSet>
      <dgm:spPr/>
      <dgm:t>
        <a:bodyPr/>
        <a:lstStyle/>
        <a:p>
          <a:endParaRPr lang="it-IT"/>
        </a:p>
      </dgm:t>
    </dgm:pt>
    <dgm:pt modelId="{6474684D-7762-4CD1-A3B4-D72EED99A80F}" type="pres">
      <dgm:prSet presAssocID="{C614299B-2072-44D6-A8AE-2578D07D4A7F}" presName="wedge3" presStyleLbl="node1" presStyleIdx="2" presStyleCnt="4"/>
      <dgm:spPr/>
      <dgm:t>
        <a:bodyPr/>
        <a:lstStyle/>
        <a:p>
          <a:endParaRPr lang="it-IT"/>
        </a:p>
      </dgm:t>
    </dgm:pt>
    <dgm:pt modelId="{C95F34F1-DD72-4853-B47C-7B5756226F78}" type="pres">
      <dgm:prSet presAssocID="{C614299B-2072-44D6-A8AE-2578D07D4A7F}" presName="dummy3a" presStyleCnt="0"/>
      <dgm:spPr/>
    </dgm:pt>
    <dgm:pt modelId="{C5216591-466C-44C9-89A5-685B16ABD408}" type="pres">
      <dgm:prSet presAssocID="{C614299B-2072-44D6-A8AE-2578D07D4A7F}" presName="dummy3b" presStyleCnt="0"/>
      <dgm:spPr/>
    </dgm:pt>
    <dgm:pt modelId="{C15382B8-6863-47C3-BF10-11F61B0D5D87}" type="pres">
      <dgm:prSet presAssocID="{C614299B-2072-44D6-A8AE-2578D07D4A7F}" presName="wedge3Tx" presStyleLbl="node1" presStyleIdx="2" presStyleCnt="4">
        <dgm:presLayoutVars>
          <dgm:chMax val="0"/>
          <dgm:chPref val="0"/>
          <dgm:bulletEnabled val="1"/>
        </dgm:presLayoutVars>
      </dgm:prSet>
      <dgm:spPr/>
      <dgm:t>
        <a:bodyPr/>
        <a:lstStyle/>
        <a:p>
          <a:endParaRPr lang="it-IT"/>
        </a:p>
      </dgm:t>
    </dgm:pt>
    <dgm:pt modelId="{2CD97BB5-9B57-47E0-A5C0-4486B247297F}" type="pres">
      <dgm:prSet presAssocID="{C614299B-2072-44D6-A8AE-2578D07D4A7F}" presName="wedge4" presStyleLbl="node1" presStyleIdx="3" presStyleCnt="4"/>
      <dgm:spPr/>
      <dgm:t>
        <a:bodyPr/>
        <a:lstStyle/>
        <a:p>
          <a:endParaRPr lang="it-IT"/>
        </a:p>
      </dgm:t>
    </dgm:pt>
    <dgm:pt modelId="{89660C4E-0CFD-40FC-BBED-805D1F489E1A}" type="pres">
      <dgm:prSet presAssocID="{C614299B-2072-44D6-A8AE-2578D07D4A7F}" presName="dummy4a" presStyleCnt="0"/>
      <dgm:spPr/>
    </dgm:pt>
    <dgm:pt modelId="{3757EB00-7E33-495C-9253-257317882ECE}" type="pres">
      <dgm:prSet presAssocID="{C614299B-2072-44D6-A8AE-2578D07D4A7F}" presName="dummy4b" presStyleCnt="0"/>
      <dgm:spPr/>
    </dgm:pt>
    <dgm:pt modelId="{55D7C5ED-B24F-4D70-AEDF-14ECE132D3E5}" type="pres">
      <dgm:prSet presAssocID="{C614299B-2072-44D6-A8AE-2578D07D4A7F}" presName="wedge4Tx" presStyleLbl="node1" presStyleIdx="3" presStyleCnt="4">
        <dgm:presLayoutVars>
          <dgm:chMax val="0"/>
          <dgm:chPref val="0"/>
          <dgm:bulletEnabled val="1"/>
        </dgm:presLayoutVars>
      </dgm:prSet>
      <dgm:spPr/>
      <dgm:t>
        <a:bodyPr/>
        <a:lstStyle/>
        <a:p>
          <a:endParaRPr lang="it-IT"/>
        </a:p>
      </dgm:t>
    </dgm:pt>
    <dgm:pt modelId="{5CC2729F-211C-496E-9C98-DF70F4BFF7C1}" type="pres">
      <dgm:prSet presAssocID="{414911D7-F683-448B-BAFC-973B6F7BAE8C}" presName="arrowWedge1" presStyleLbl="fgSibTrans2D1" presStyleIdx="0" presStyleCnt="4"/>
      <dgm:spPr/>
    </dgm:pt>
    <dgm:pt modelId="{6E92B4D0-B766-4BEF-AE06-9F28B81EEEE6}" type="pres">
      <dgm:prSet presAssocID="{CE7B6273-0C49-4549-9983-578881C51358}" presName="arrowWedge2" presStyleLbl="fgSibTrans2D1" presStyleIdx="1" presStyleCnt="4"/>
      <dgm:spPr/>
    </dgm:pt>
    <dgm:pt modelId="{2C8C345A-097E-4D75-B389-7699A21EF75E}" type="pres">
      <dgm:prSet presAssocID="{4AD9F207-EEF0-4CB8-9D87-6E9A4CF0E676}" presName="arrowWedge3" presStyleLbl="fgSibTrans2D1" presStyleIdx="2" presStyleCnt="4" custLinFactNeighborX="-123" custLinFactNeighborY="1171"/>
      <dgm:spPr/>
    </dgm:pt>
    <dgm:pt modelId="{A214AC69-442E-4B0A-9DD7-23F3962569FF}" type="pres">
      <dgm:prSet presAssocID="{82EF2C73-0944-4DE5-9C97-BBD2A70FBC63}" presName="arrowWedge4" presStyleLbl="fgSibTrans2D1" presStyleIdx="3" presStyleCnt="4"/>
      <dgm:spPr/>
    </dgm:pt>
  </dgm:ptLst>
  <dgm:cxnLst>
    <dgm:cxn modelId="{0156A7AA-25B1-4A25-87B8-D91D177E8F0E}" type="presOf" srcId="{8129AC6B-B953-4C5D-96AC-DB9331523478}" destId="{6474684D-7762-4CD1-A3B4-D72EED99A80F}" srcOrd="0" destOrd="0" presId="urn:microsoft.com/office/officeart/2005/8/layout/cycle8"/>
    <dgm:cxn modelId="{2F8D2B4F-0FC8-4F44-8466-E9630B5D9B27}" type="presOf" srcId="{A38EE3BB-1857-4162-BD97-E4F09BD3E9D5}" destId="{F0F6EC78-48FE-4338-9470-51C5945E4C5A}" srcOrd="0" destOrd="0" presId="urn:microsoft.com/office/officeart/2005/8/layout/cycle8"/>
    <dgm:cxn modelId="{3C158215-7888-4317-993A-1894DA412244}" type="presOf" srcId="{C614299B-2072-44D6-A8AE-2578D07D4A7F}" destId="{9B2DF850-6F39-4C7B-8F9C-4FB9B6127052}" srcOrd="0" destOrd="0" presId="urn:microsoft.com/office/officeart/2005/8/layout/cycle8"/>
    <dgm:cxn modelId="{2BFF39B4-673E-415C-BEDA-13B11218ED14}" srcId="{C614299B-2072-44D6-A8AE-2578D07D4A7F}" destId="{5A4119CE-9133-4521-82CC-5CDF3CB50322}" srcOrd="0" destOrd="0" parTransId="{1AD96800-53D1-42FA-8BB9-CB8EA57457DA}" sibTransId="{414911D7-F683-448B-BAFC-973B6F7BAE8C}"/>
    <dgm:cxn modelId="{4F4244AC-2979-4A67-BA22-4E76DA1F6E89}" type="presOf" srcId="{5A4119CE-9133-4521-82CC-5CDF3CB50322}" destId="{B21CCAE3-4E5B-4AD4-98CF-C84CFD4B2B61}" srcOrd="0" destOrd="0" presId="urn:microsoft.com/office/officeart/2005/8/layout/cycle8"/>
    <dgm:cxn modelId="{7245D303-6344-451B-A6A1-E18A65A092FE}" srcId="{C614299B-2072-44D6-A8AE-2578D07D4A7F}" destId="{8129AC6B-B953-4C5D-96AC-DB9331523478}" srcOrd="2" destOrd="0" parTransId="{FB89B788-C656-4FB1-938D-A527B2F1AC8D}" sibTransId="{4AD9F207-EEF0-4CB8-9D87-6E9A4CF0E676}"/>
    <dgm:cxn modelId="{C88BCA88-FEA1-419C-A4F6-7952ACA636E0}" type="presOf" srcId="{D8ECAAE4-BB06-4247-BFF9-DE9C767B500B}" destId="{2CD97BB5-9B57-47E0-A5C0-4486B247297F}" srcOrd="0" destOrd="0" presId="urn:microsoft.com/office/officeart/2005/8/layout/cycle8"/>
    <dgm:cxn modelId="{26088582-2FB1-40CA-8370-4E6B1DBD7030}" type="presOf" srcId="{D8ECAAE4-BB06-4247-BFF9-DE9C767B500B}" destId="{55D7C5ED-B24F-4D70-AEDF-14ECE132D3E5}" srcOrd="1" destOrd="0" presId="urn:microsoft.com/office/officeart/2005/8/layout/cycle8"/>
    <dgm:cxn modelId="{E5CD6CE0-EBAD-43B4-9A20-8F674AA6C3DC}" srcId="{C614299B-2072-44D6-A8AE-2578D07D4A7F}" destId="{A38EE3BB-1857-4162-BD97-E4F09BD3E9D5}" srcOrd="1" destOrd="0" parTransId="{960ED48D-7B66-4707-B779-3BEA4CE1F7D8}" sibTransId="{CE7B6273-0C49-4549-9983-578881C51358}"/>
    <dgm:cxn modelId="{7DE1D404-EEC6-4E91-A3B2-4D6973BE88A1}" srcId="{C614299B-2072-44D6-A8AE-2578D07D4A7F}" destId="{D8ECAAE4-BB06-4247-BFF9-DE9C767B500B}" srcOrd="3" destOrd="0" parTransId="{EE7AFA6A-9065-4FEC-BC19-2F72BA31E000}" sibTransId="{82EF2C73-0944-4DE5-9C97-BBD2A70FBC63}"/>
    <dgm:cxn modelId="{30CE8D8C-6DBB-424B-8081-E07B17C4531B}" type="presOf" srcId="{8129AC6B-B953-4C5D-96AC-DB9331523478}" destId="{C15382B8-6863-47C3-BF10-11F61B0D5D87}" srcOrd="1" destOrd="0" presId="urn:microsoft.com/office/officeart/2005/8/layout/cycle8"/>
    <dgm:cxn modelId="{016DB0E0-E040-4DB1-8D19-8C4BF2F104DC}" type="presOf" srcId="{5A4119CE-9133-4521-82CC-5CDF3CB50322}" destId="{BED3001F-674E-470B-8B2C-07271289107A}" srcOrd="1" destOrd="0" presId="urn:microsoft.com/office/officeart/2005/8/layout/cycle8"/>
    <dgm:cxn modelId="{71E1C83B-A4EB-45C2-9C97-68F279D5F91C}" type="presOf" srcId="{A38EE3BB-1857-4162-BD97-E4F09BD3E9D5}" destId="{8F5469E7-585B-41BF-B0B9-432DEE54B9D7}" srcOrd="1" destOrd="0" presId="urn:microsoft.com/office/officeart/2005/8/layout/cycle8"/>
    <dgm:cxn modelId="{5DBD5D30-BA3D-4DFA-BEFB-068FADD850C4}" type="presParOf" srcId="{9B2DF850-6F39-4C7B-8F9C-4FB9B6127052}" destId="{B21CCAE3-4E5B-4AD4-98CF-C84CFD4B2B61}" srcOrd="0" destOrd="0" presId="urn:microsoft.com/office/officeart/2005/8/layout/cycle8"/>
    <dgm:cxn modelId="{54291C12-C11B-4837-9971-988F6DC1BC25}" type="presParOf" srcId="{9B2DF850-6F39-4C7B-8F9C-4FB9B6127052}" destId="{C4E6D097-CC03-48D3-857D-DC2A4EA423B4}" srcOrd="1" destOrd="0" presId="urn:microsoft.com/office/officeart/2005/8/layout/cycle8"/>
    <dgm:cxn modelId="{3664CD35-1E5B-49CB-B898-E49A6F0C5616}" type="presParOf" srcId="{9B2DF850-6F39-4C7B-8F9C-4FB9B6127052}" destId="{C40D7312-AB5A-4228-9936-8EA64F9B4BFD}" srcOrd="2" destOrd="0" presId="urn:microsoft.com/office/officeart/2005/8/layout/cycle8"/>
    <dgm:cxn modelId="{FA62CED9-BF37-455D-9A2B-9A1BF81D5169}" type="presParOf" srcId="{9B2DF850-6F39-4C7B-8F9C-4FB9B6127052}" destId="{BED3001F-674E-470B-8B2C-07271289107A}" srcOrd="3" destOrd="0" presId="urn:microsoft.com/office/officeart/2005/8/layout/cycle8"/>
    <dgm:cxn modelId="{BD0A97FB-8750-4FC7-9140-33D8AE7B63ED}" type="presParOf" srcId="{9B2DF850-6F39-4C7B-8F9C-4FB9B6127052}" destId="{F0F6EC78-48FE-4338-9470-51C5945E4C5A}" srcOrd="4" destOrd="0" presId="urn:microsoft.com/office/officeart/2005/8/layout/cycle8"/>
    <dgm:cxn modelId="{7BB37E9F-402B-4D2F-B333-7A0878E02E3E}" type="presParOf" srcId="{9B2DF850-6F39-4C7B-8F9C-4FB9B6127052}" destId="{FE710D49-71F8-4120-B031-08BEE462CD9D}" srcOrd="5" destOrd="0" presId="urn:microsoft.com/office/officeart/2005/8/layout/cycle8"/>
    <dgm:cxn modelId="{06893D90-3299-45D8-84E6-A5C6A292FA49}" type="presParOf" srcId="{9B2DF850-6F39-4C7B-8F9C-4FB9B6127052}" destId="{5B7D1FFF-ED52-4A71-A480-94D2B8A2FE6C}" srcOrd="6" destOrd="0" presId="urn:microsoft.com/office/officeart/2005/8/layout/cycle8"/>
    <dgm:cxn modelId="{6B1F0C78-1197-451C-B9BF-5A7FE3F29E74}" type="presParOf" srcId="{9B2DF850-6F39-4C7B-8F9C-4FB9B6127052}" destId="{8F5469E7-585B-41BF-B0B9-432DEE54B9D7}" srcOrd="7" destOrd="0" presId="urn:microsoft.com/office/officeart/2005/8/layout/cycle8"/>
    <dgm:cxn modelId="{AD24F653-F1DA-4FD6-AAA1-784C3850ACDE}" type="presParOf" srcId="{9B2DF850-6F39-4C7B-8F9C-4FB9B6127052}" destId="{6474684D-7762-4CD1-A3B4-D72EED99A80F}" srcOrd="8" destOrd="0" presId="urn:microsoft.com/office/officeart/2005/8/layout/cycle8"/>
    <dgm:cxn modelId="{E724FBC5-4F55-43B5-9D67-7D7834B3BEC5}" type="presParOf" srcId="{9B2DF850-6F39-4C7B-8F9C-4FB9B6127052}" destId="{C95F34F1-DD72-4853-B47C-7B5756226F78}" srcOrd="9" destOrd="0" presId="urn:microsoft.com/office/officeart/2005/8/layout/cycle8"/>
    <dgm:cxn modelId="{96B1C357-E4D2-42E2-BF87-6AFD54C755E0}" type="presParOf" srcId="{9B2DF850-6F39-4C7B-8F9C-4FB9B6127052}" destId="{C5216591-466C-44C9-89A5-685B16ABD408}" srcOrd="10" destOrd="0" presId="urn:microsoft.com/office/officeart/2005/8/layout/cycle8"/>
    <dgm:cxn modelId="{F6BFD52C-0BAE-4D81-A359-EF226E47AE66}" type="presParOf" srcId="{9B2DF850-6F39-4C7B-8F9C-4FB9B6127052}" destId="{C15382B8-6863-47C3-BF10-11F61B0D5D87}" srcOrd="11" destOrd="0" presId="urn:microsoft.com/office/officeart/2005/8/layout/cycle8"/>
    <dgm:cxn modelId="{17C7114A-6406-47A7-B24C-08F59941E5A2}" type="presParOf" srcId="{9B2DF850-6F39-4C7B-8F9C-4FB9B6127052}" destId="{2CD97BB5-9B57-47E0-A5C0-4486B247297F}" srcOrd="12" destOrd="0" presId="urn:microsoft.com/office/officeart/2005/8/layout/cycle8"/>
    <dgm:cxn modelId="{C649E40F-4C79-4F32-B912-1EB862A56897}" type="presParOf" srcId="{9B2DF850-6F39-4C7B-8F9C-4FB9B6127052}" destId="{89660C4E-0CFD-40FC-BBED-805D1F489E1A}" srcOrd="13" destOrd="0" presId="urn:microsoft.com/office/officeart/2005/8/layout/cycle8"/>
    <dgm:cxn modelId="{933A9E98-6A2D-4BB8-A356-67EAA341E6C8}" type="presParOf" srcId="{9B2DF850-6F39-4C7B-8F9C-4FB9B6127052}" destId="{3757EB00-7E33-495C-9253-257317882ECE}" srcOrd="14" destOrd="0" presId="urn:microsoft.com/office/officeart/2005/8/layout/cycle8"/>
    <dgm:cxn modelId="{71E9B74C-BB19-4A79-B994-DC507F08236B}" type="presParOf" srcId="{9B2DF850-6F39-4C7B-8F9C-4FB9B6127052}" destId="{55D7C5ED-B24F-4D70-AEDF-14ECE132D3E5}" srcOrd="15" destOrd="0" presId="urn:microsoft.com/office/officeart/2005/8/layout/cycle8"/>
    <dgm:cxn modelId="{5E2ECF39-89EC-486B-934D-186B0DA627B6}" type="presParOf" srcId="{9B2DF850-6F39-4C7B-8F9C-4FB9B6127052}" destId="{5CC2729F-211C-496E-9C98-DF70F4BFF7C1}" srcOrd="16" destOrd="0" presId="urn:microsoft.com/office/officeart/2005/8/layout/cycle8"/>
    <dgm:cxn modelId="{1383C41A-7E07-4591-BEFE-DE60B9ED08BB}" type="presParOf" srcId="{9B2DF850-6F39-4C7B-8F9C-4FB9B6127052}" destId="{6E92B4D0-B766-4BEF-AE06-9F28B81EEEE6}" srcOrd="17" destOrd="0" presId="urn:microsoft.com/office/officeart/2005/8/layout/cycle8"/>
    <dgm:cxn modelId="{1F32F0D0-89E6-4B2B-AD1A-811C7A88CB86}" type="presParOf" srcId="{9B2DF850-6F39-4C7B-8F9C-4FB9B6127052}" destId="{2C8C345A-097E-4D75-B389-7699A21EF75E}" srcOrd="18" destOrd="0" presId="urn:microsoft.com/office/officeart/2005/8/layout/cycle8"/>
    <dgm:cxn modelId="{007AACCA-2FAE-4316-BFF3-168506FDC57C}" type="presParOf" srcId="{9B2DF850-6F39-4C7B-8F9C-4FB9B6127052}" destId="{A214AC69-442E-4B0A-9DD7-23F3962569FF}"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0F6258B2-C512-4248-AC31-88D01241F8E9}" type="doc">
      <dgm:prSet loTypeId="urn:microsoft.com/office/officeart/2005/8/layout/lProcess1" loCatId="process" qsTypeId="urn:microsoft.com/office/officeart/2005/8/quickstyle/simple2" qsCatId="simple" csTypeId="urn:microsoft.com/office/officeart/2005/8/colors/accent6_3" csCatId="accent6" phldr="1"/>
      <dgm:spPr/>
      <dgm:t>
        <a:bodyPr/>
        <a:lstStyle/>
        <a:p>
          <a:endParaRPr lang="it-IT"/>
        </a:p>
      </dgm:t>
    </dgm:pt>
    <dgm:pt modelId="{8F1D0AEB-7C7A-4C44-8286-771BEAB13447}">
      <dgm:prSet custT="1"/>
      <dgm:spPr/>
      <dgm:t>
        <a:bodyPr/>
        <a:lstStyle/>
        <a:p>
          <a:pPr algn="just" rtl="0"/>
          <a:r>
            <a:rPr lang="it-IT" sz="1400" b="1" dirty="0" smtClean="0">
              <a:solidFill>
                <a:schemeClr val="bg1"/>
              </a:solidFill>
              <a:effectLst>
                <a:outerShdw blurRad="38100" dist="38100" dir="2700000" algn="tl">
                  <a:srgbClr val="000000">
                    <a:alpha val="43137"/>
                  </a:srgbClr>
                </a:outerShdw>
              </a:effectLst>
            </a:rPr>
            <a:t>In massima parte, tale superficie si concentra tra le province di Trapani, Agrigento e Palermo.</a:t>
          </a:r>
        </a:p>
        <a:p>
          <a:pPr algn="just" rtl="0"/>
          <a:r>
            <a:rPr lang="it-IT" sz="1400" b="1" dirty="0" smtClean="0">
              <a:solidFill>
                <a:schemeClr val="bg1"/>
              </a:solidFill>
              <a:effectLst>
                <a:outerShdw blurRad="38100" dist="38100" dir="2700000" algn="tl">
                  <a:srgbClr val="000000">
                    <a:alpha val="43137"/>
                  </a:srgbClr>
                </a:outerShdw>
              </a:effectLst>
            </a:rPr>
            <a:t> In termini di quantità di vino prodotto, la Sicilia si colloca al quarto posto in Italia dopo Veneto, Emilia Romagna e Puglia.</a:t>
          </a:r>
        </a:p>
        <a:p>
          <a:pPr algn="just" rtl="0"/>
          <a:r>
            <a:rPr lang="it-IT" sz="1400" b="1" dirty="0" smtClean="0">
              <a:solidFill>
                <a:schemeClr val="bg1"/>
              </a:solidFill>
              <a:effectLst>
                <a:outerShdw blurRad="38100" dist="38100" dir="2700000" algn="tl">
                  <a:srgbClr val="000000">
                    <a:alpha val="43137"/>
                  </a:srgbClr>
                </a:outerShdw>
              </a:effectLst>
            </a:rPr>
            <a:t> </a:t>
          </a:r>
          <a:endParaRPr lang="it-IT" sz="1400" b="1" dirty="0">
            <a:solidFill>
              <a:schemeClr val="bg1"/>
            </a:solidFill>
            <a:effectLst>
              <a:outerShdw blurRad="38100" dist="38100" dir="2700000" algn="tl">
                <a:srgbClr val="000000">
                  <a:alpha val="43137"/>
                </a:srgbClr>
              </a:outerShdw>
            </a:effectLst>
          </a:endParaRPr>
        </a:p>
      </dgm:t>
    </dgm:pt>
    <dgm:pt modelId="{7BAE56E0-D717-4859-91DB-15738E38815B}" type="parTrans" cxnId="{6E03A0B5-ED61-482C-A2C0-92957D8BCC54}">
      <dgm:prSet/>
      <dgm:spPr/>
      <dgm:t>
        <a:bodyPr/>
        <a:lstStyle/>
        <a:p>
          <a:endParaRPr lang="it-IT"/>
        </a:p>
      </dgm:t>
    </dgm:pt>
    <dgm:pt modelId="{C4C4E7E7-28FA-44E8-982E-D68AD866357A}" type="sibTrans" cxnId="{6E03A0B5-ED61-482C-A2C0-92957D8BCC54}">
      <dgm:prSet/>
      <dgm:spPr/>
      <dgm:t>
        <a:bodyPr/>
        <a:lstStyle/>
        <a:p>
          <a:endParaRPr lang="it-IT"/>
        </a:p>
      </dgm:t>
    </dgm:pt>
    <dgm:pt modelId="{042F9035-FF51-43CF-90FB-E694C5F8DC81}" type="pres">
      <dgm:prSet presAssocID="{0F6258B2-C512-4248-AC31-88D01241F8E9}" presName="Name0" presStyleCnt="0">
        <dgm:presLayoutVars>
          <dgm:dir/>
          <dgm:animLvl val="lvl"/>
          <dgm:resizeHandles val="exact"/>
        </dgm:presLayoutVars>
      </dgm:prSet>
      <dgm:spPr/>
      <dgm:t>
        <a:bodyPr/>
        <a:lstStyle/>
        <a:p>
          <a:endParaRPr lang="it-IT"/>
        </a:p>
      </dgm:t>
    </dgm:pt>
    <dgm:pt modelId="{E8424E7F-4C35-4DDB-83CB-566D31D16D75}" type="pres">
      <dgm:prSet presAssocID="{8F1D0AEB-7C7A-4C44-8286-771BEAB13447}" presName="vertFlow" presStyleCnt="0"/>
      <dgm:spPr/>
    </dgm:pt>
    <dgm:pt modelId="{92875CDD-D4D2-49D3-B0A4-5CD0D1E715AC}" type="pres">
      <dgm:prSet presAssocID="{8F1D0AEB-7C7A-4C44-8286-771BEAB13447}" presName="header" presStyleLbl="node1" presStyleIdx="0" presStyleCnt="1" custScaleX="105754" custScaleY="59940"/>
      <dgm:spPr/>
      <dgm:t>
        <a:bodyPr/>
        <a:lstStyle/>
        <a:p>
          <a:endParaRPr lang="it-IT"/>
        </a:p>
      </dgm:t>
    </dgm:pt>
  </dgm:ptLst>
  <dgm:cxnLst>
    <dgm:cxn modelId="{9FC7778F-5006-4D12-9264-22B3F483027F}" type="presOf" srcId="{0F6258B2-C512-4248-AC31-88D01241F8E9}" destId="{042F9035-FF51-43CF-90FB-E694C5F8DC81}" srcOrd="0" destOrd="0" presId="urn:microsoft.com/office/officeart/2005/8/layout/lProcess1"/>
    <dgm:cxn modelId="{D8D0388B-9C29-4B30-B814-07FA6C1F40E7}" type="presOf" srcId="{8F1D0AEB-7C7A-4C44-8286-771BEAB13447}" destId="{92875CDD-D4D2-49D3-B0A4-5CD0D1E715AC}" srcOrd="0" destOrd="0" presId="urn:microsoft.com/office/officeart/2005/8/layout/lProcess1"/>
    <dgm:cxn modelId="{6E03A0B5-ED61-482C-A2C0-92957D8BCC54}" srcId="{0F6258B2-C512-4248-AC31-88D01241F8E9}" destId="{8F1D0AEB-7C7A-4C44-8286-771BEAB13447}" srcOrd="0" destOrd="0" parTransId="{7BAE56E0-D717-4859-91DB-15738E38815B}" sibTransId="{C4C4E7E7-28FA-44E8-982E-D68AD866357A}"/>
    <dgm:cxn modelId="{DA7B7D9D-7EFE-4C12-897B-52968C2BA60B}" type="presParOf" srcId="{042F9035-FF51-43CF-90FB-E694C5F8DC81}" destId="{E8424E7F-4C35-4DDB-83CB-566D31D16D75}" srcOrd="0" destOrd="0" presId="urn:microsoft.com/office/officeart/2005/8/layout/lProcess1"/>
    <dgm:cxn modelId="{09181F0B-853E-4799-ADAB-DF656053DC7B}" type="presParOf" srcId="{E8424E7F-4C35-4DDB-83CB-566D31D16D75}" destId="{92875CDD-D4D2-49D3-B0A4-5CD0D1E715AC}" srcOrd="0" destOrd="0" presId="urn:microsoft.com/office/officeart/2005/8/layout/l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smtClean="0">
              <a:effectLst>
                <a:outerShdw blurRad="38100" dist="38100" dir="2700000" algn="tl">
                  <a:srgbClr val="000000">
                    <a:alpha val="43137"/>
                  </a:srgbClr>
                </a:outerShdw>
              </a:effectLst>
            </a:rPr>
            <a:t>2. </a:t>
          </a:r>
          <a:r>
            <a:rPr lang="it-IT" sz="1400" b="1" dirty="0" smtClean="0">
              <a:effectLst>
                <a:outerShdw blurRad="38100" dist="38100" dir="2700000" algn="tl">
                  <a:srgbClr val="000000">
                    <a:alpha val="43137"/>
                  </a:srgbClr>
                </a:outerShdw>
              </a:effectLst>
            </a:rPr>
            <a:t>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B7985CF4-6791-4B3D-8B9E-524874F8290C}" type="presOf" srcId="{E4C7AF03-E2BD-4E48-8DAB-C1261D3D7EA9}" destId="{03DB856F-DE91-4CA0-AD05-B356DE21BFDC}" srcOrd="0" destOrd="0" presId="urn:microsoft.com/office/officeart/2005/8/layout/list1"/>
    <dgm:cxn modelId="{876DC883-E186-470D-A797-4F870670C68F}" type="presOf" srcId="{188FD03C-7D6A-4D29-8FCB-9C1383057E36}" destId="{C08F212E-D010-4B1B-884C-243E8BB88BD2}" srcOrd="0" destOrd="0" presId="urn:microsoft.com/office/officeart/2005/8/layout/list1"/>
    <dgm:cxn modelId="{4CE93A3F-57BF-4F65-8501-74861132F623}"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CD6ACD8D-7EAA-4954-BCDD-2A7E5F2649F8}" type="presParOf" srcId="{C08F212E-D010-4B1B-884C-243E8BB88BD2}" destId="{A042C0D5-6636-40E8-83EA-703099528EDB}" srcOrd="0" destOrd="0" presId="urn:microsoft.com/office/officeart/2005/8/layout/list1"/>
    <dgm:cxn modelId="{1850ABE4-DC59-4BCA-93EB-4C1F68DDC538}" type="presParOf" srcId="{A042C0D5-6636-40E8-83EA-703099528EDB}" destId="{03DB856F-DE91-4CA0-AD05-B356DE21BFDC}" srcOrd="0" destOrd="0" presId="urn:microsoft.com/office/officeart/2005/8/layout/list1"/>
    <dgm:cxn modelId="{C1973CB0-7B07-4D36-B5CA-FE6D2F869515}" type="presParOf" srcId="{A042C0D5-6636-40E8-83EA-703099528EDB}" destId="{21D380AD-5D38-4835-9FB5-615E5454C686}" srcOrd="1" destOrd="0" presId="urn:microsoft.com/office/officeart/2005/8/layout/list1"/>
    <dgm:cxn modelId="{3AE1C743-D728-4FE5-97DA-FD2E406783C3}" type="presParOf" srcId="{C08F212E-D010-4B1B-884C-243E8BB88BD2}" destId="{E77B3B8A-36B6-4AF7-9D59-DF889FA8E07C}" srcOrd="1" destOrd="0" presId="urn:microsoft.com/office/officeart/2005/8/layout/list1"/>
    <dgm:cxn modelId="{605666E1-D342-49EC-9838-756A9599AF56}"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Il sistema delle competenze produttive </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538141F7-92C6-4742-95C6-329B3C3F4AFB}" type="presOf" srcId="{9AF403A6-2C5C-4F1B-B787-47496D3DBC71}" destId="{639FA514-32E4-4E31-8688-3C040A3F30E9}" srcOrd="0" destOrd="0" presId="urn:microsoft.com/office/officeart/2005/8/layout/chevronAccent+Icon"/>
    <dgm:cxn modelId="{1127C026-FAB9-481F-BD12-F3F2E8D5FA8F}" type="presOf" srcId="{72D59079-C521-4525-81A4-701D931A8233}" destId="{9CE9EFE3-4E69-404A-8A99-59388A9E3922}" srcOrd="0" destOrd="0" presId="urn:microsoft.com/office/officeart/2005/8/layout/chevronAccent+Icon"/>
    <dgm:cxn modelId="{85EDF2E4-9A17-482B-B8BC-B82D8A506C77}" type="presParOf" srcId="{639FA514-32E4-4E31-8688-3C040A3F30E9}" destId="{F100BA9B-D4E3-421F-B5D8-42E4C50A115C}" srcOrd="0" destOrd="0" presId="urn:microsoft.com/office/officeart/2005/8/layout/chevronAccent+Icon"/>
    <dgm:cxn modelId="{36F2AF08-0187-4677-BF22-A2F25043F9F5}" type="presParOf" srcId="{F100BA9B-D4E3-421F-B5D8-42E4C50A115C}" destId="{51AD98A5-0898-43D1-8FB1-9AA58104A73C}" srcOrd="0" destOrd="0" presId="urn:microsoft.com/office/officeart/2005/8/layout/chevronAccent+Icon"/>
    <dgm:cxn modelId="{4192052F-BEBD-4BC1-8CC1-9D3C4FB97F86}"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9E919E4D-E821-4E5C-B8AD-DDF23C12C5A5}" type="doc">
      <dgm:prSet loTypeId="urn:microsoft.com/office/officeart/2008/layout/HalfCircleOrganizationChart" loCatId="hierarchy" qsTypeId="urn:microsoft.com/office/officeart/2005/8/quickstyle/simple2" qsCatId="simple" csTypeId="urn:microsoft.com/office/officeart/2005/8/colors/accent6_1" csCatId="accent6" phldr="1"/>
      <dgm:spPr/>
      <dgm:t>
        <a:bodyPr/>
        <a:lstStyle/>
        <a:p>
          <a:endParaRPr lang="it-IT"/>
        </a:p>
      </dgm:t>
    </dgm:pt>
    <dgm:pt modelId="{A1150D0B-E58F-498D-9046-D0247F2CB9E3}">
      <dgm:prSet custT="1"/>
      <dgm:spPr/>
      <dgm:t>
        <a:bodyPr/>
        <a:lstStyle/>
        <a:p>
          <a:pPr algn="just" rtl="0"/>
          <a:r>
            <a:rPr lang="it-IT" sz="1400" dirty="0" smtClean="0"/>
            <a:t>Esso rappresenta il 55% della produzione nazionale di olive da mensa e, insieme a Puglia e Calabria, 81% della produzione nazionale d’olio d’oliva</a:t>
          </a:r>
          <a:endParaRPr lang="it-IT" sz="2100" dirty="0"/>
        </a:p>
      </dgm:t>
    </dgm:pt>
    <dgm:pt modelId="{0C6EA7CB-AEF6-411C-AB59-7CCD0CC40AD6}" type="parTrans" cxnId="{E523B921-BF50-4B52-802D-1A62310A382B}">
      <dgm:prSet/>
      <dgm:spPr/>
      <dgm:t>
        <a:bodyPr/>
        <a:lstStyle/>
        <a:p>
          <a:endParaRPr lang="it-IT"/>
        </a:p>
      </dgm:t>
    </dgm:pt>
    <dgm:pt modelId="{21F41A89-6BE1-4155-88CE-7F33EC751237}" type="sibTrans" cxnId="{E523B921-BF50-4B52-802D-1A62310A382B}">
      <dgm:prSet/>
      <dgm:spPr/>
      <dgm:t>
        <a:bodyPr/>
        <a:lstStyle/>
        <a:p>
          <a:endParaRPr lang="it-IT"/>
        </a:p>
      </dgm:t>
    </dgm:pt>
    <dgm:pt modelId="{D9F51AAC-2DAA-4A69-B736-8D7921AA9635}">
      <dgm:prSet custT="1"/>
      <dgm:spPr/>
      <dgm:t>
        <a:bodyPr/>
        <a:lstStyle/>
        <a:p>
          <a:pPr rtl="0"/>
          <a:endParaRPr lang="it-IT" sz="1400" dirty="0" smtClean="0"/>
        </a:p>
        <a:p>
          <a:pPr rtl="0"/>
          <a:r>
            <a:rPr lang="it-IT" sz="1400" dirty="0" smtClean="0"/>
            <a:t>La Sicilia vanta per tale comparto  </a:t>
          </a:r>
          <a:r>
            <a:rPr lang="it-IT" sz="1400" b="1" dirty="0" smtClean="0"/>
            <a:t>ben 7 denominazioni di origine protette ai sensi del Reg. UE n. 1151/2012</a:t>
          </a:r>
        </a:p>
        <a:p>
          <a:pPr rtl="0"/>
          <a:r>
            <a:rPr lang="it-IT" sz="1400" dirty="0" smtClean="0"/>
            <a:t> </a:t>
          </a:r>
          <a:r>
            <a:rPr lang="it-IT" sz="1100" b="1" dirty="0" smtClean="0">
              <a:solidFill>
                <a:schemeClr val="accent6">
                  <a:lumMod val="50000"/>
                </a:schemeClr>
              </a:solidFill>
            </a:rPr>
            <a:t>(</a:t>
          </a:r>
          <a:r>
            <a:rPr lang="it-IT" sz="1100" b="0" dirty="0" smtClean="0">
              <a:solidFill>
                <a:schemeClr val="accent6">
                  <a:lumMod val="50000"/>
                </a:schemeClr>
              </a:solidFill>
            </a:rPr>
            <a:t>Monte Etna DOP, Monti Iblei DOP, Valdemone DOP, Val di Mazara DOP, Valle del Belice DOP, Valli Trapanesi DOP per quanto concerne gli olii e la DOP Nocellara del Belice  per quanto attiene alle olive da mensa)</a:t>
          </a:r>
          <a:endParaRPr lang="it-IT" sz="1100" b="0" dirty="0">
            <a:solidFill>
              <a:schemeClr val="accent6">
                <a:lumMod val="50000"/>
              </a:schemeClr>
            </a:solidFill>
          </a:endParaRPr>
        </a:p>
      </dgm:t>
    </dgm:pt>
    <dgm:pt modelId="{BF05F55F-E078-43F9-88E9-6654ABB712A8}" type="parTrans" cxnId="{3B88F360-718A-4D67-8E6F-1B1F26BC4AE8}">
      <dgm:prSet/>
      <dgm:spPr/>
      <dgm:t>
        <a:bodyPr/>
        <a:lstStyle/>
        <a:p>
          <a:endParaRPr lang="it-IT"/>
        </a:p>
      </dgm:t>
    </dgm:pt>
    <dgm:pt modelId="{4EBFC9C1-B2C0-45BE-94B8-00A71E31B304}" type="sibTrans" cxnId="{3B88F360-718A-4D67-8E6F-1B1F26BC4AE8}">
      <dgm:prSet/>
      <dgm:spPr/>
      <dgm:t>
        <a:bodyPr/>
        <a:lstStyle/>
        <a:p>
          <a:endParaRPr lang="it-IT"/>
        </a:p>
      </dgm:t>
    </dgm:pt>
    <dgm:pt modelId="{1D6BA916-32F6-4ECC-B2EF-7B7B766F9A2D}" type="pres">
      <dgm:prSet presAssocID="{9E919E4D-E821-4E5C-B8AD-DDF23C12C5A5}" presName="Name0" presStyleCnt="0">
        <dgm:presLayoutVars>
          <dgm:orgChart val="1"/>
          <dgm:chPref val="1"/>
          <dgm:dir/>
          <dgm:animOne val="branch"/>
          <dgm:animLvl val="lvl"/>
          <dgm:resizeHandles/>
        </dgm:presLayoutVars>
      </dgm:prSet>
      <dgm:spPr/>
      <dgm:t>
        <a:bodyPr/>
        <a:lstStyle/>
        <a:p>
          <a:endParaRPr lang="it-IT"/>
        </a:p>
      </dgm:t>
    </dgm:pt>
    <dgm:pt modelId="{C8B90B32-072B-44BE-9E00-8AB45BFE5A23}" type="pres">
      <dgm:prSet presAssocID="{A1150D0B-E58F-498D-9046-D0247F2CB9E3}" presName="hierRoot1" presStyleCnt="0">
        <dgm:presLayoutVars>
          <dgm:hierBranch val="init"/>
        </dgm:presLayoutVars>
      </dgm:prSet>
      <dgm:spPr/>
    </dgm:pt>
    <dgm:pt modelId="{BB7EB748-6EAB-40A7-9E29-EAAA95503EC3}" type="pres">
      <dgm:prSet presAssocID="{A1150D0B-E58F-498D-9046-D0247F2CB9E3}" presName="rootComposite1" presStyleCnt="0"/>
      <dgm:spPr/>
    </dgm:pt>
    <dgm:pt modelId="{9BAA7F4C-1509-49AF-982E-C3C146F65ADA}" type="pres">
      <dgm:prSet presAssocID="{A1150D0B-E58F-498D-9046-D0247F2CB9E3}" presName="rootText1" presStyleLbl="alignAcc1" presStyleIdx="0" presStyleCnt="0">
        <dgm:presLayoutVars>
          <dgm:chPref val="3"/>
        </dgm:presLayoutVars>
      </dgm:prSet>
      <dgm:spPr/>
      <dgm:t>
        <a:bodyPr/>
        <a:lstStyle/>
        <a:p>
          <a:endParaRPr lang="it-IT"/>
        </a:p>
      </dgm:t>
    </dgm:pt>
    <dgm:pt modelId="{B6C49A02-1560-49B2-A176-609240BF0BE2}" type="pres">
      <dgm:prSet presAssocID="{A1150D0B-E58F-498D-9046-D0247F2CB9E3}" presName="topArc1" presStyleLbl="parChTrans1D1" presStyleIdx="0" presStyleCnt="4"/>
      <dgm:spPr/>
    </dgm:pt>
    <dgm:pt modelId="{9F03855D-950E-4E81-A459-A4909A7450C3}" type="pres">
      <dgm:prSet presAssocID="{A1150D0B-E58F-498D-9046-D0247F2CB9E3}" presName="bottomArc1" presStyleLbl="parChTrans1D1" presStyleIdx="1" presStyleCnt="4"/>
      <dgm:spPr/>
    </dgm:pt>
    <dgm:pt modelId="{E0A29D02-E590-4A3D-907A-032437C041D7}" type="pres">
      <dgm:prSet presAssocID="{A1150D0B-E58F-498D-9046-D0247F2CB9E3}" presName="topConnNode1" presStyleLbl="node1" presStyleIdx="0" presStyleCnt="0"/>
      <dgm:spPr/>
      <dgm:t>
        <a:bodyPr/>
        <a:lstStyle/>
        <a:p>
          <a:endParaRPr lang="it-IT"/>
        </a:p>
      </dgm:t>
    </dgm:pt>
    <dgm:pt modelId="{80E340DB-706E-4421-B944-987643DEED4B}" type="pres">
      <dgm:prSet presAssocID="{A1150D0B-E58F-498D-9046-D0247F2CB9E3}" presName="hierChild2" presStyleCnt="0"/>
      <dgm:spPr/>
    </dgm:pt>
    <dgm:pt modelId="{AF65A028-540A-4292-AF8E-36DEFCE9C8B7}" type="pres">
      <dgm:prSet presAssocID="{A1150D0B-E58F-498D-9046-D0247F2CB9E3}" presName="hierChild3" presStyleCnt="0"/>
      <dgm:spPr/>
    </dgm:pt>
    <dgm:pt modelId="{5A081A06-BBE8-495A-9FAC-D933386A848D}" type="pres">
      <dgm:prSet presAssocID="{D9F51AAC-2DAA-4A69-B736-8D7921AA9635}" presName="hierRoot1" presStyleCnt="0">
        <dgm:presLayoutVars>
          <dgm:hierBranch val="init"/>
        </dgm:presLayoutVars>
      </dgm:prSet>
      <dgm:spPr/>
    </dgm:pt>
    <dgm:pt modelId="{328A20AD-0909-4B79-9011-1DBD8CDD7A05}" type="pres">
      <dgm:prSet presAssocID="{D9F51AAC-2DAA-4A69-B736-8D7921AA9635}" presName="rootComposite1" presStyleCnt="0"/>
      <dgm:spPr/>
    </dgm:pt>
    <dgm:pt modelId="{5C1B4EAD-CBED-4DE1-B5EB-EC239588A522}" type="pres">
      <dgm:prSet presAssocID="{D9F51AAC-2DAA-4A69-B736-8D7921AA9635}" presName="rootText1" presStyleLbl="alignAcc1" presStyleIdx="0" presStyleCnt="0" custLinFactNeighborX="1787">
        <dgm:presLayoutVars>
          <dgm:chPref val="3"/>
        </dgm:presLayoutVars>
      </dgm:prSet>
      <dgm:spPr/>
      <dgm:t>
        <a:bodyPr/>
        <a:lstStyle/>
        <a:p>
          <a:endParaRPr lang="it-IT"/>
        </a:p>
      </dgm:t>
    </dgm:pt>
    <dgm:pt modelId="{4DB27A72-911D-4643-A027-4F367DA7EE53}" type="pres">
      <dgm:prSet presAssocID="{D9F51AAC-2DAA-4A69-B736-8D7921AA9635}" presName="topArc1" presStyleLbl="parChTrans1D1" presStyleIdx="2" presStyleCnt="4"/>
      <dgm:spPr/>
    </dgm:pt>
    <dgm:pt modelId="{C34AF27B-994A-4E9A-B7A8-3193D5B54041}" type="pres">
      <dgm:prSet presAssocID="{D9F51AAC-2DAA-4A69-B736-8D7921AA9635}" presName="bottomArc1" presStyleLbl="parChTrans1D1" presStyleIdx="3" presStyleCnt="4"/>
      <dgm:spPr/>
    </dgm:pt>
    <dgm:pt modelId="{0F2EFC81-D2E0-46AF-AA01-FF1671D4E69A}" type="pres">
      <dgm:prSet presAssocID="{D9F51AAC-2DAA-4A69-B736-8D7921AA9635}" presName="topConnNode1" presStyleLbl="node1" presStyleIdx="0" presStyleCnt="0"/>
      <dgm:spPr/>
      <dgm:t>
        <a:bodyPr/>
        <a:lstStyle/>
        <a:p>
          <a:endParaRPr lang="it-IT"/>
        </a:p>
      </dgm:t>
    </dgm:pt>
    <dgm:pt modelId="{CF51AFBA-FFAB-4386-9470-FC893A032065}" type="pres">
      <dgm:prSet presAssocID="{D9F51AAC-2DAA-4A69-B736-8D7921AA9635}" presName="hierChild2" presStyleCnt="0"/>
      <dgm:spPr/>
    </dgm:pt>
    <dgm:pt modelId="{7ED005BA-F921-4ED7-B7E9-62913723E31A}" type="pres">
      <dgm:prSet presAssocID="{D9F51AAC-2DAA-4A69-B736-8D7921AA9635}" presName="hierChild3" presStyleCnt="0"/>
      <dgm:spPr/>
    </dgm:pt>
  </dgm:ptLst>
  <dgm:cxnLst>
    <dgm:cxn modelId="{59BAA6DA-26C9-44F3-8240-1567DA0E06AF}" type="presOf" srcId="{A1150D0B-E58F-498D-9046-D0247F2CB9E3}" destId="{9BAA7F4C-1509-49AF-982E-C3C146F65ADA}" srcOrd="0" destOrd="0" presId="urn:microsoft.com/office/officeart/2008/layout/HalfCircleOrganizationChart"/>
    <dgm:cxn modelId="{70ACBD24-5D0E-4F78-A9EE-1C8D04878899}" type="presOf" srcId="{9E919E4D-E821-4E5C-B8AD-DDF23C12C5A5}" destId="{1D6BA916-32F6-4ECC-B2EF-7B7B766F9A2D}" srcOrd="0" destOrd="0" presId="urn:microsoft.com/office/officeart/2008/layout/HalfCircleOrganizationChart"/>
    <dgm:cxn modelId="{CCCAE4B8-9EF7-46E7-876C-0B7CDF91B5F1}" type="presOf" srcId="{A1150D0B-E58F-498D-9046-D0247F2CB9E3}" destId="{E0A29D02-E590-4A3D-907A-032437C041D7}" srcOrd="1" destOrd="0" presId="urn:microsoft.com/office/officeart/2008/layout/HalfCircleOrganizationChart"/>
    <dgm:cxn modelId="{3B88F360-718A-4D67-8E6F-1B1F26BC4AE8}" srcId="{9E919E4D-E821-4E5C-B8AD-DDF23C12C5A5}" destId="{D9F51AAC-2DAA-4A69-B736-8D7921AA9635}" srcOrd="1" destOrd="0" parTransId="{BF05F55F-E078-43F9-88E9-6654ABB712A8}" sibTransId="{4EBFC9C1-B2C0-45BE-94B8-00A71E31B304}"/>
    <dgm:cxn modelId="{D358618B-8B11-427F-87C1-7A2167C4FA35}" type="presOf" srcId="{D9F51AAC-2DAA-4A69-B736-8D7921AA9635}" destId="{0F2EFC81-D2E0-46AF-AA01-FF1671D4E69A}" srcOrd="1" destOrd="0" presId="urn:microsoft.com/office/officeart/2008/layout/HalfCircleOrganizationChart"/>
    <dgm:cxn modelId="{8301C587-FD04-4C84-AFAA-2BFE2BEC3FBF}" type="presOf" srcId="{D9F51AAC-2DAA-4A69-B736-8D7921AA9635}" destId="{5C1B4EAD-CBED-4DE1-B5EB-EC239588A522}" srcOrd="0" destOrd="0" presId="urn:microsoft.com/office/officeart/2008/layout/HalfCircleOrganizationChart"/>
    <dgm:cxn modelId="{E523B921-BF50-4B52-802D-1A62310A382B}" srcId="{9E919E4D-E821-4E5C-B8AD-DDF23C12C5A5}" destId="{A1150D0B-E58F-498D-9046-D0247F2CB9E3}" srcOrd="0" destOrd="0" parTransId="{0C6EA7CB-AEF6-411C-AB59-7CCD0CC40AD6}" sibTransId="{21F41A89-6BE1-4155-88CE-7F33EC751237}"/>
    <dgm:cxn modelId="{853BF1EA-57F6-4C28-96F5-DFAA8431FA86}" type="presParOf" srcId="{1D6BA916-32F6-4ECC-B2EF-7B7B766F9A2D}" destId="{C8B90B32-072B-44BE-9E00-8AB45BFE5A23}" srcOrd="0" destOrd="0" presId="urn:microsoft.com/office/officeart/2008/layout/HalfCircleOrganizationChart"/>
    <dgm:cxn modelId="{3F7C0148-56A0-4BE1-A05F-D522B83E2A87}" type="presParOf" srcId="{C8B90B32-072B-44BE-9E00-8AB45BFE5A23}" destId="{BB7EB748-6EAB-40A7-9E29-EAAA95503EC3}" srcOrd="0" destOrd="0" presId="urn:microsoft.com/office/officeart/2008/layout/HalfCircleOrganizationChart"/>
    <dgm:cxn modelId="{5C0288C6-081D-474E-A4D6-6D98BA816066}" type="presParOf" srcId="{BB7EB748-6EAB-40A7-9E29-EAAA95503EC3}" destId="{9BAA7F4C-1509-49AF-982E-C3C146F65ADA}" srcOrd="0" destOrd="0" presId="urn:microsoft.com/office/officeart/2008/layout/HalfCircleOrganizationChart"/>
    <dgm:cxn modelId="{885E77AA-3DAF-4517-998E-94E634B75AFB}" type="presParOf" srcId="{BB7EB748-6EAB-40A7-9E29-EAAA95503EC3}" destId="{B6C49A02-1560-49B2-A176-609240BF0BE2}" srcOrd="1" destOrd="0" presId="urn:microsoft.com/office/officeart/2008/layout/HalfCircleOrganizationChart"/>
    <dgm:cxn modelId="{7CE2BCAA-264A-4232-B826-47F7AC560396}" type="presParOf" srcId="{BB7EB748-6EAB-40A7-9E29-EAAA95503EC3}" destId="{9F03855D-950E-4E81-A459-A4909A7450C3}" srcOrd="2" destOrd="0" presId="urn:microsoft.com/office/officeart/2008/layout/HalfCircleOrganizationChart"/>
    <dgm:cxn modelId="{D2EDC1A2-7BA0-4E97-B50D-3A473E48A3C8}" type="presParOf" srcId="{BB7EB748-6EAB-40A7-9E29-EAAA95503EC3}" destId="{E0A29D02-E590-4A3D-907A-032437C041D7}" srcOrd="3" destOrd="0" presId="urn:microsoft.com/office/officeart/2008/layout/HalfCircleOrganizationChart"/>
    <dgm:cxn modelId="{28DE00D8-7C13-4F03-ACD2-815CEF0A2F19}" type="presParOf" srcId="{C8B90B32-072B-44BE-9E00-8AB45BFE5A23}" destId="{80E340DB-706E-4421-B944-987643DEED4B}" srcOrd="1" destOrd="0" presId="urn:microsoft.com/office/officeart/2008/layout/HalfCircleOrganizationChart"/>
    <dgm:cxn modelId="{116B2555-121F-434F-843B-919255FCC42D}" type="presParOf" srcId="{C8B90B32-072B-44BE-9E00-8AB45BFE5A23}" destId="{AF65A028-540A-4292-AF8E-36DEFCE9C8B7}" srcOrd="2" destOrd="0" presId="urn:microsoft.com/office/officeart/2008/layout/HalfCircleOrganizationChart"/>
    <dgm:cxn modelId="{219AB0F9-0C74-409A-B81C-298013B997EF}" type="presParOf" srcId="{1D6BA916-32F6-4ECC-B2EF-7B7B766F9A2D}" destId="{5A081A06-BBE8-495A-9FAC-D933386A848D}" srcOrd="1" destOrd="0" presId="urn:microsoft.com/office/officeart/2008/layout/HalfCircleOrganizationChart"/>
    <dgm:cxn modelId="{0EEF1BA4-E924-41FB-A11F-E781766235CF}" type="presParOf" srcId="{5A081A06-BBE8-495A-9FAC-D933386A848D}" destId="{328A20AD-0909-4B79-9011-1DBD8CDD7A05}" srcOrd="0" destOrd="0" presId="urn:microsoft.com/office/officeart/2008/layout/HalfCircleOrganizationChart"/>
    <dgm:cxn modelId="{B896E9F9-1B94-4D03-B0C2-6AB56CA4241F}" type="presParOf" srcId="{328A20AD-0909-4B79-9011-1DBD8CDD7A05}" destId="{5C1B4EAD-CBED-4DE1-B5EB-EC239588A522}" srcOrd="0" destOrd="0" presId="urn:microsoft.com/office/officeart/2008/layout/HalfCircleOrganizationChart"/>
    <dgm:cxn modelId="{2B012FE4-4FD4-478B-B26B-FA945CBFB7EF}" type="presParOf" srcId="{328A20AD-0909-4B79-9011-1DBD8CDD7A05}" destId="{4DB27A72-911D-4643-A027-4F367DA7EE53}" srcOrd="1" destOrd="0" presId="urn:microsoft.com/office/officeart/2008/layout/HalfCircleOrganizationChart"/>
    <dgm:cxn modelId="{3480582D-392D-43EE-9FAC-0092E1C184BC}" type="presParOf" srcId="{328A20AD-0909-4B79-9011-1DBD8CDD7A05}" destId="{C34AF27B-994A-4E9A-B7A8-3193D5B54041}" srcOrd="2" destOrd="0" presId="urn:microsoft.com/office/officeart/2008/layout/HalfCircleOrganizationChart"/>
    <dgm:cxn modelId="{DD9402E1-DB38-4619-9445-C459E4ADF3B4}" type="presParOf" srcId="{328A20AD-0909-4B79-9011-1DBD8CDD7A05}" destId="{0F2EFC81-D2E0-46AF-AA01-FF1671D4E69A}" srcOrd="3" destOrd="0" presId="urn:microsoft.com/office/officeart/2008/layout/HalfCircleOrganizationChart"/>
    <dgm:cxn modelId="{EE0ED121-D027-44EF-B648-6F0E2AB1634A}" type="presParOf" srcId="{5A081A06-BBE8-495A-9FAC-D933386A848D}" destId="{CF51AFBA-FFAB-4386-9470-FC893A032065}" srcOrd="1" destOrd="0" presId="urn:microsoft.com/office/officeart/2008/layout/HalfCircleOrganizationChart"/>
    <dgm:cxn modelId="{09BA9EE3-721C-4BC8-B1AC-837E6A6E3330}" type="presParOf" srcId="{5A081A06-BBE8-495A-9FAC-D933386A848D}" destId="{7ED005BA-F921-4ED7-B7E9-62913723E31A}" srcOrd="2" destOrd="0" presId="urn:microsoft.com/office/officeart/2008/layout/HalfCircle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0F6258B2-C512-4248-AC31-88D01241F8E9}" type="doc">
      <dgm:prSet loTypeId="urn:microsoft.com/office/officeart/2005/8/layout/lProcess1" loCatId="process" qsTypeId="urn:microsoft.com/office/officeart/2005/8/quickstyle/simple2" qsCatId="simple" csTypeId="urn:microsoft.com/office/officeart/2005/8/colors/accent6_3" csCatId="accent6" phldr="1"/>
      <dgm:spPr/>
      <dgm:t>
        <a:bodyPr/>
        <a:lstStyle/>
        <a:p>
          <a:endParaRPr lang="it-IT"/>
        </a:p>
      </dgm:t>
    </dgm:pt>
    <dgm:pt modelId="{8F1D0AEB-7C7A-4C44-8286-771BEAB13447}">
      <dgm:prSet custT="1"/>
      <dgm:spPr/>
      <dgm:t>
        <a:bodyPr/>
        <a:lstStyle/>
        <a:p>
          <a:pPr algn="just" rtl="0"/>
          <a:r>
            <a:rPr lang="it-IT" sz="1400" dirty="0" smtClean="0"/>
            <a:t>Relativamente alla molitura, si contano 501 unità di trasformazione ma si tratta, prevalentemente, di impianti con tecnologie tradizionali. </a:t>
          </a:r>
          <a:endParaRPr lang="it-IT" sz="1400" b="1" dirty="0">
            <a:solidFill>
              <a:schemeClr val="bg1"/>
            </a:solidFill>
            <a:effectLst>
              <a:outerShdw blurRad="38100" dist="38100" dir="2700000" algn="tl">
                <a:srgbClr val="000000">
                  <a:alpha val="43137"/>
                </a:srgbClr>
              </a:outerShdw>
            </a:effectLst>
          </a:endParaRPr>
        </a:p>
      </dgm:t>
    </dgm:pt>
    <dgm:pt modelId="{7BAE56E0-D717-4859-91DB-15738E38815B}" type="parTrans" cxnId="{6E03A0B5-ED61-482C-A2C0-92957D8BCC54}">
      <dgm:prSet/>
      <dgm:spPr/>
      <dgm:t>
        <a:bodyPr/>
        <a:lstStyle/>
        <a:p>
          <a:endParaRPr lang="it-IT"/>
        </a:p>
      </dgm:t>
    </dgm:pt>
    <dgm:pt modelId="{C4C4E7E7-28FA-44E8-982E-D68AD866357A}" type="sibTrans" cxnId="{6E03A0B5-ED61-482C-A2C0-92957D8BCC54}">
      <dgm:prSet/>
      <dgm:spPr/>
      <dgm:t>
        <a:bodyPr/>
        <a:lstStyle/>
        <a:p>
          <a:endParaRPr lang="it-IT"/>
        </a:p>
      </dgm:t>
    </dgm:pt>
    <dgm:pt modelId="{042F9035-FF51-43CF-90FB-E694C5F8DC81}" type="pres">
      <dgm:prSet presAssocID="{0F6258B2-C512-4248-AC31-88D01241F8E9}" presName="Name0" presStyleCnt="0">
        <dgm:presLayoutVars>
          <dgm:dir/>
          <dgm:animLvl val="lvl"/>
          <dgm:resizeHandles val="exact"/>
        </dgm:presLayoutVars>
      </dgm:prSet>
      <dgm:spPr/>
      <dgm:t>
        <a:bodyPr/>
        <a:lstStyle/>
        <a:p>
          <a:endParaRPr lang="it-IT"/>
        </a:p>
      </dgm:t>
    </dgm:pt>
    <dgm:pt modelId="{E8424E7F-4C35-4DDB-83CB-566D31D16D75}" type="pres">
      <dgm:prSet presAssocID="{8F1D0AEB-7C7A-4C44-8286-771BEAB13447}" presName="vertFlow" presStyleCnt="0"/>
      <dgm:spPr/>
    </dgm:pt>
    <dgm:pt modelId="{92875CDD-D4D2-49D3-B0A4-5CD0D1E715AC}" type="pres">
      <dgm:prSet presAssocID="{8F1D0AEB-7C7A-4C44-8286-771BEAB13447}" presName="header" presStyleLbl="node1" presStyleIdx="0" presStyleCnt="1" custScaleX="105754" custScaleY="34208"/>
      <dgm:spPr/>
      <dgm:t>
        <a:bodyPr/>
        <a:lstStyle/>
        <a:p>
          <a:endParaRPr lang="it-IT"/>
        </a:p>
      </dgm:t>
    </dgm:pt>
  </dgm:ptLst>
  <dgm:cxnLst>
    <dgm:cxn modelId="{7D74A299-20FB-4151-B965-79B15ECD6D76}" type="presOf" srcId="{8F1D0AEB-7C7A-4C44-8286-771BEAB13447}" destId="{92875CDD-D4D2-49D3-B0A4-5CD0D1E715AC}" srcOrd="0" destOrd="0" presId="urn:microsoft.com/office/officeart/2005/8/layout/lProcess1"/>
    <dgm:cxn modelId="{6E03A0B5-ED61-482C-A2C0-92957D8BCC54}" srcId="{0F6258B2-C512-4248-AC31-88D01241F8E9}" destId="{8F1D0AEB-7C7A-4C44-8286-771BEAB13447}" srcOrd="0" destOrd="0" parTransId="{7BAE56E0-D717-4859-91DB-15738E38815B}" sibTransId="{C4C4E7E7-28FA-44E8-982E-D68AD866357A}"/>
    <dgm:cxn modelId="{638F3A75-A120-4524-ACF4-44AAD89C3298}" type="presOf" srcId="{0F6258B2-C512-4248-AC31-88D01241F8E9}" destId="{042F9035-FF51-43CF-90FB-E694C5F8DC81}" srcOrd="0" destOrd="0" presId="urn:microsoft.com/office/officeart/2005/8/layout/lProcess1"/>
    <dgm:cxn modelId="{03C6B39F-D82B-410D-8598-55A2284D0FA2}" type="presParOf" srcId="{042F9035-FF51-43CF-90FB-E694C5F8DC81}" destId="{E8424E7F-4C35-4DDB-83CB-566D31D16D75}" srcOrd="0" destOrd="0" presId="urn:microsoft.com/office/officeart/2005/8/layout/lProcess1"/>
    <dgm:cxn modelId="{57D145D1-9A3F-4B50-939B-3EED9511EFBC}" type="presParOf" srcId="{E8424E7F-4C35-4DDB-83CB-566D31D16D75}" destId="{92875CDD-D4D2-49D3-B0A4-5CD0D1E715AC}" srcOrd="0" destOrd="0" presId="urn:microsoft.com/office/officeart/2005/8/layout/l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smtClean="0">
              <a:effectLst>
                <a:outerShdw blurRad="38100" dist="38100" dir="2700000" algn="tl">
                  <a:srgbClr val="000000">
                    <a:alpha val="43137"/>
                  </a:srgbClr>
                </a:outerShdw>
              </a:effectLst>
            </a:rPr>
            <a:t>2. </a:t>
          </a:r>
          <a:r>
            <a:rPr lang="it-IT" sz="1400" b="1" dirty="0" smtClean="0">
              <a:effectLst>
                <a:outerShdw blurRad="38100" dist="38100" dir="2700000" algn="tl">
                  <a:srgbClr val="000000">
                    <a:alpha val="43137"/>
                  </a:srgbClr>
                </a:outerShdw>
              </a:effectLst>
            </a:rPr>
            <a:t>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8802B749-3A63-418F-B48E-7AB1947469CB}" type="presOf" srcId="{E4C7AF03-E2BD-4E48-8DAB-C1261D3D7EA9}" destId="{21D380AD-5D38-4835-9FB5-615E5454C686}" srcOrd="1" destOrd="0" presId="urn:microsoft.com/office/officeart/2005/8/layout/list1"/>
    <dgm:cxn modelId="{485089B0-B2CD-4935-B313-CC7400CC085D}"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F70353B8-F617-4BE8-91A8-293401AEB11A}" type="presOf" srcId="{188FD03C-7D6A-4D29-8FCB-9C1383057E36}" destId="{C08F212E-D010-4B1B-884C-243E8BB88BD2}" srcOrd="0" destOrd="0" presId="urn:microsoft.com/office/officeart/2005/8/layout/list1"/>
    <dgm:cxn modelId="{17E82EC3-4BB3-4075-A7AB-898BF1028AAE}" type="presParOf" srcId="{C08F212E-D010-4B1B-884C-243E8BB88BD2}" destId="{A042C0D5-6636-40E8-83EA-703099528EDB}" srcOrd="0" destOrd="0" presId="urn:microsoft.com/office/officeart/2005/8/layout/list1"/>
    <dgm:cxn modelId="{35E13870-09D4-4E9B-8657-E77A931F28D5}" type="presParOf" srcId="{A042C0D5-6636-40E8-83EA-703099528EDB}" destId="{03DB856F-DE91-4CA0-AD05-B356DE21BFDC}" srcOrd="0" destOrd="0" presId="urn:microsoft.com/office/officeart/2005/8/layout/list1"/>
    <dgm:cxn modelId="{2C31645A-7F4D-4921-BD3A-7F0D6B9FF85E}" type="presParOf" srcId="{A042C0D5-6636-40E8-83EA-703099528EDB}" destId="{21D380AD-5D38-4835-9FB5-615E5454C686}" srcOrd="1" destOrd="0" presId="urn:microsoft.com/office/officeart/2005/8/layout/list1"/>
    <dgm:cxn modelId="{BE2C80AF-BDA7-47C2-8252-EEA6011FCBA3}" type="presParOf" srcId="{C08F212E-D010-4B1B-884C-243E8BB88BD2}" destId="{E77B3B8A-36B6-4AF7-9D59-DF889FA8E07C}" srcOrd="1" destOrd="0" presId="urn:microsoft.com/office/officeart/2005/8/layout/list1"/>
    <dgm:cxn modelId="{5A8F43F8-8510-4861-9FBF-8DAA8E5D5C24}"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Il sistema delle competenze produttive </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37A868D7-3813-4306-8CEB-1EBA1D76FBDF}" type="presOf" srcId="{9AF403A6-2C5C-4F1B-B787-47496D3DBC71}" destId="{639FA514-32E4-4E31-8688-3C040A3F30E9}" srcOrd="0" destOrd="0" presId="urn:microsoft.com/office/officeart/2005/8/layout/chevronAccent+Icon"/>
    <dgm:cxn modelId="{11C58559-89E1-4EB7-B2C2-785554FDC698}" type="presOf" srcId="{72D59079-C521-4525-81A4-701D931A8233}" destId="{9CE9EFE3-4E69-404A-8A99-59388A9E3922}" srcOrd="0" destOrd="0" presId="urn:microsoft.com/office/officeart/2005/8/layout/chevronAccent+Icon"/>
    <dgm:cxn modelId="{99B5E4E1-973A-432F-AAEF-B832BE8E49B9}" type="presParOf" srcId="{639FA514-32E4-4E31-8688-3C040A3F30E9}" destId="{F100BA9B-D4E3-421F-B5D8-42E4C50A115C}" srcOrd="0" destOrd="0" presId="urn:microsoft.com/office/officeart/2005/8/layout/chevronAccent+Icon"/>
    <dgm:cxn modelId="{E9B9BCD9-B62B-4159-8F10-8330B079DD5E}" type="presParOf" srcId="{F100BA9B-D4E3-421F-B5D8-42E4C50A115C}" destId="{51AD98A5-0898-43D1-8FB1-9AA58104A73C}" srcOrd="0" destOrd="0" presId="urn:microsoft.com/office/officeart/2005/8/layout/chevronAccent+Icon"/>
    <dgm:cxn modelId="{A8AB1FF3-22E6-43A5-B6D9-B9E276C60B76}"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04107E2B-051C-45DF-B4D1-0D6F683A2AB4}" type="doc">
      <dgm:prSet loTypeId="urn:microsoft.com/office/officeart/2005/8/layout/hList6" loCatId="list" qsTypeId="urn:microsoft.com/office/officeart/2005/8/quickstyle/simple1" qsCatId="simple" csTypeId="urn:microsoft.com/office/officeart/2005/8/colors/accent6_1" csCatId="accent6"/>
      <dgm:spPr/>
      <dgm:t>
        <a:bodyPr/>
        <a:lstStyle/>
        <a:p>
          <a:endParaRPr lang="it-IT"/>
        </a:p>
      </dgm:t>
    </dgm:pt>
    <dgm:pt modelId="{BC451BE5-A4E0-480D-B572-C1CD7CA3EAD5}">
      <dgm:prSet/>
      <dgm:spPr/>
      <dgm:t>
        <a:bodyPr/>
        <a:lstStyle/>
        <a:p>
          <a:pPr rtl="0"/>
          <a:r>
            <a:rPr lang="it-IT" b="0" i="0" baseline="0" dirty="0" smtClean="0"/>
            <a:t>Il </a:t>
          </a:r>
          <a:r>
            <a:rPr lang="it-IT" b="1" i="0" baseline="0" dirty="0" smtClean="0"/>
            <a:t>comparto agrumicolo</a:t>
          </a:r>
          <a:r>
            <a:rPr lang="it-IT" b="0" i="0" baseline="0" dirty="0" smtClean="0"/>
            <a:t> siciliano è il più consistente in Italia sia in termini di superfici investite (94.752 ha) sia in termini di produzioni ottenute (19 milioni di quintali), vantando diversi marchi di origine: Arancia di Ribera, Arancia Rossa di Sicilia, Limone di Siracusa, Limone </a:t>
          </a:r>
          <a:r>
            <a:rPr lang="it-IT" b="0" i="0" baseline="0" dirty="0" err="1" smtClean="0"/>
            <a:t>Interdonato</a:t>
          </a:r>
          <a:r>
            <a:rPr lang="it-IT" b="0" i="0" baseline="0" dirty="0" smtClean="0"/>
            <a:t> di Messina Jonica. </a:t>
          </a:r>
          <a:endParaRPr lang="it-IT" dirty="0"/>
        </a:p>
      </dgm:t>
    </dgm:pt>
    <dgm:pt modelId="{414D4C5F-5968-4A6C-B511-8D1E2A8B86C7}" type="parTrans" cxnId="{244DC640-DA82-4A40-A4CC-4A39AD335051}">
      <dgm:prSet/>
      <dgm:spPr/>
      <dgm:t>
        <a:bodyPr/>
        <a:lstStyle/>
        <a:p>
          <a:endParaRPr lang="it-IT"/>
        </a:p>
      </dgm:t>
    </dgm:pt>
    <dgm:pt modelId="{79222AA8-0219-472E-A4E6-31738A4890BC}" type="sibTrans" cxnId="{244DC640-DA82-4A40-A4CC-4A39AD335051}">
      <dgm:prSet/>
      <dgm:spPr/>
      <dgm:t>
        <a:bodyPr/>
        <a:lstStyle/>
        <a:p>
          <a:endParaRPr lang="it-IT"/>
        </a:p>
      </dgm:t>
    </dgm:pt>
    <dgm:pt modelId="{3F97A46E-F851-4530-9DA1-55BA798B1DCD}">
      <dgm:prSet/>
      <dgm:spPr/>
      <dgm:t>
        <a:bodyPr/>
        <a:lstStyle/>
        <a:p>
          <a:pPr rtl="0"/>
          <a:r>
            <a:rPr lang="it-IT" b="0" i="0" baseline="0" dirty="0" smtClean="0"/>
            <a:t>Il </a:t>
          </a:r>
          <a:r>
            <a:rPr lang="it-IT" b="1" i="0" baseline="0" dirty="0" smtClean="0"/>
            <a:t>comparto lattiero caseario</a:t>
          </a:r>
          <a:r>
            <a:rPr lang="it-IT" b="0" i="0" baseline="0" dirty="0" smtClean="0"/>
            <a:t> siciliano rappresenta una parte significativa della zootecnia siciliana e si caratterizza prevalentemente per le produzioni a marchio di origine: Pecorino Siciliano, </a:t>
          </a:r>
          <a:r>
            <a:rPr lang="it-IT" b="0" i="0" baseline="0" dirty="0" err="1" smtClean="0"/>
            <a:t>Piacentinu</a:t>
          </a:r>
          <a:r>
            <a:rPr lang="it-IT" b="0" i="0" baseline="0" dirty="0" smtClean="0"/>
            <a:t> Ennese, </a:t>
          </a:r>
          <a:r>
            <a:rPr lang="it-IT" b="0" i="0" baseline="0" dirty="0" err="1" smtClean="0"/>
            <a:t>Vastedda</a:t>
          </a:r>
          <a:r>
            <a:rPr lang="it-IT" b="0" i="0" baseline="0" dirty="0" smtClean="0"/>
            <a:t> della Valle del Belice, Ragusano.</a:t>
          </a:r>
          <a:endParaRPr lang="it-IT" dirty="0"/>
        </a:p>
      </dgm:t>
    </dgm:pt>
    <dgm:pt modelId="{BACE8508-D5C4-4C43-8EC8-DEC5F2F5A710}" type="parTrans" cxnId="{F2CF23CF-6CFD-491A-9392-68EC8FFE44B8}">
      <dgm:prSet/>
      <dgm:spPr/>
      <dgm:t>
        <a:bodyPr/>
        <a:lstStyle/>
        <a:p>
          <a:endParaRPr lang="it-IT"/>
        </a:p>
      </dgm:t>
    </dgm:pt>
    <dgm:pt modelId="{9E2D3A09-7C30-4369-81DD-E864A7CB1B27}" type="sibTrans" cxnId="{F2CF23CF-6CFD-491A-9392-68EC8FFE44B8}">
      <dgm:prSet/>
      <dgm:spPr/>
      <dgm:t>
        <a:bodyPr/>
        <a:lstStyle/>
        <a:p>
          <a:endParaRPr lang="it-IT"/>
        </a:p>
      </dgm:t>
    </dgm:pt>
    <dgm:pt modelId="{520AE7BD-C2CD-4A38-8CDA-441F5FD7C33F}">
      <dgm:prSet/>
      <dgm:spPr/>
      <dgm:t>
        <a:bodyPr/>
        <a:lstStyle/>
        <a:p>
          <a:pPr rtl="0"/>
          <a:r>
            <a:rPr lang="it-IT" b="0" i="0" baseline="0" smtClean="0"/>
            <a:t>Anche tra le </a:t>
          </a:r>
          <a:r>
            <a:rPr lang="it-IT" b="1" i="0" baseline="0" smtClean="0"/>
            <a:t>coltivazioni erbacee</a:t>
          </a:r>
          <a:r>
            <a:rPr lang="it-IT" b="0" i="0" baseline="0" smtClean="0"/>
            <a:t>, la Sicilia assume una marcata rilevanza produttiva, in maggior misura sulla produzione di ortaggi, tra i quali una posizione di spicco in termini relativi rispetto al totale nazionale, viene posseduta dalle produzioni fuori stagione (in serra). </a:t>
          </a:r>
          <a:endParaRPr lang="it-IT"/>
        </a:p>
      </dgm:t>
    </dgm:pt>
    <dgm:pt modelId="{62D067CB-D0C2-46C9-88D8-0D5DF0D71BE3}" type="parTrans" cxnId="{6B64786A-00D0-4D5C-BB1B-F1C14F10A3ED}">
      <dgm:prSet/>
      <dgm:spPr/>
      <dgm:t>
        <a:bodyPr/>
        <a:lstStyle/>
        <a:p>
          <a:endParaRPr lang="it-IT"/>
        </a:p>
      </dgm:t>
    </dgm:pt>
    <dgm:pt modelId="{D4E6CB13-3F73-4F94-9885-882623C0C825}" type="sibTrans" cxnId="{6B64786A-00D0-4D5C-BB1B-F1C14F10A3ED}">
      <dgm:prSet/>
      <dgm:spPr/>
      <dgm:t>
        <a:bodyPr/>
        <a:lstStyle/>
        <a:p>
          <a:endParaRPr lang="it-IT"/>
        </a:p>
      </dgm:t>
    </dgm:pt>
    <dgm:pt modelId="{373FB784-F762-4C73-B11C-D2CDB7D39B08}" type="pres">
      <dgm:prSet presAssocID="{04107E2B-051C-45DF-B4D1-0D6F683A2AB4}" presName="Name0" presStyleCnt="0">
        <dgm:presLayoutVars>
          <dgm:dir/>
          <dgm:resizeHandles val="exact"/>
        </dgm:presLayoutVars>
      </dgm:prSet>
      <dgm:spPr/>
      <dgm:t>
        <a:bodyPr/>
        <a:lstStyle/>
        <a:p>
          <a:endParaRPr lang="it-IT"/>
        </a:p>
      </dgm:t>
    </dgm:pt>
    <dgm:pt modelId="{C9E727BB-56DD-486C-A9B3-5574286D72F3}" type="pres">
      <dgm:prSet presAssocID="{BC451BE5-A4E0-480D-B572-C1CD7CA3EAD5}" presName="node" presStyleLbl="node1" presStyleIdx="0" presStyleCnt="3">
        <dgm:presLayoutVars>
          <dgm:bulletEnabled val="1"/>
        </dgm:presLayoutVars>
      </dgm:prSet>
      <dgm:spPr/>
      <dgm:t>
        <a:bodyPr/>
        <a:lstStyle/>
        <a:p>
          <a:endParaRPr lang="it-IT"/>
        </a:p>
      </dgm:t>
    </dgm:pt>
    <dgm:pt modelId="{354B3E6D-6DA4-41E2-95EB-8B26C641FC24}" type="pres">
      <dgm:prSet presAssocID="{79222AA8-0219-472E-A4E6-31738A4890BC}" presName="sibTrans" presStyleCnt="0"/>
      <dgm:spPr/>
    </dgm:pt>
    <dgm:pt modelId="{0D242A0F-2765-4C29-A4E0-0C283F4D0077}" type="pres">
      <dgm:prSet presAssocID="{3F97A46E-F851-4530-9DA1-55BA798B1DCD}" presName="node" presStyleLbl="node1" presStyleIdx="1" presStyleCnt="3">
        <dgm:presLayoutVars>
          <dgm:bulletEnabled val="1"/>
        </dgm:presLayoutVars>
      </dgm:prSet>
      <dgm:spPr/>
      <dgm:t>
        <a:bodyPr/>
        <a:lstStyle/>
        <a:p>
          <a:endParaRPr lang="it-IT"/>
        </a:p>
      </dgm:t>
    </dgm:pt>
    <dgm:pt modelId="{B1F463C0-4396-48CF-85BF-C287FF937E18}" type="pres">
      <dgm:prSet presAssocID="{9E2D3A09-7C30-4369-81DD-E864A7CB1B27}" presName="sibTrans" presStyleCnt="0"/>
      <dgm:spPr/>
    </dgm:pt>
    <dgm:pt modelId="{D698C2FC-B3E3-4ECD-94AF-199833959DB8}" type="pres">
      <dgm:prSet presAssocID="{520AE7BD-C2CD-4A38-8CDA-441F5FD7C33F}" presName="node" presStyleLbl="node1" presStyleIdx="2" presStyleCnt="3">
        <dgm:presLayoutVars>
          <dgm:bulletEnabled val="1"/>
        </dgm:presLayoutVars>
      </dgm:prSet>
      <dgm:spPr/>
      <dgm:t>
        <a:bodyPr/>
        <a:lstStyle/>
        <a:p>
          <a:endParaRPr lang="it-IT"/>
        </a:p>
      </dgm:t>
    </dgm:pt>
  </dgm:ptLst>
  <dgm:cxnLst>
    <dgm:cxn modelId="{8FD02E22-CE15-45D4-8B9A-35F207034D73}" type="presOf" srcId="{BC451BE5-A4E0-480D-B572-C1CD7CA3EAD5}" destId="{C9E727BB-56DD-486C-A9B3-5574286D72F3}" srcOrd="0" destOrd="0" presId="urn:microsoft.com/office/officeart/2005/8/layout/hList6"/>
    <dgm:cxn modelId="{244DC640-DA82-4A40-A4CC-4A39AD335051}" srcId="{04107E2B-051C-45DF-B4D1-0D6F683A2AB4}" destId="{BC451BE5-A4E0-480D-B572-C1CD7CA3EAD5}" srcOrd="0" destOrd="0" parTransId="{414D4C5F-5968-4A6C-B511-8D1E2A8B86C7}" sibTransId="{79222AA8-0219-472E-A4E6-31738A4890BC}"/>
    <dgm:cxn modelId="{F2CF23CF-6CFD-491A-9392-68EC8FFE44B8}" srcId="{04107E2B-051C-45DF-B4D1-0D6F683A2AB4}" destId="{3F97A46E-F851-4530-9DA1-55BA798B1DCD}" srcOrd="1" destOrd="0" parTransId="{BACE8508-D5C4-4C43-8EC8-DEC5F2F5A710}" sibTransId="{9E2D3A09-7C30-4369-81DD-E864A7CB1B27}"/>
    <dgm:cxn modelId="{ABBCA4FF-93B7-4E1E-B977-898450E8EAFA}" type="presOf" srcId="{04107E2B-051C-45DF-B4D1-0D6F683A2AB4}" destId="{373FB784-F762-4C73-B11C-D2CDB7D39B08}" srcOrd="0" destOrd="0" presId="urn:microsoft.com/office/officeart/2005/8/layout/hList6"/>
    <dgm:cxn modelId="{38EEA667-6F49-42A4-BDE5-86C15829567C}" type="presOf" srcId="{520AE7BD-C2CD-4A38-8CDA-441F5FD7C33F}" destId="{D698C2FC-B3E3-4ECD-94AF-199833959DB8}" srcOrd="0" destOrd="0" presId="urn:microsoft.com/office/officeart/2005/8/layout/hList6"/>
    <dgm:cxn modelId="{B97B757D-3087-4336-A38D-D6AE99490380}" type="presOf" srcId="{3F97A46E-F851-4530-9DA1-55BA798B1DCD}" destId="{0D242A0F-2765-4C29-A4E0-0C283F4D0077}" srcOrd="0" destOrd="0" presId="urn:microsoft.com/office/officeart/2005/8/layout/hList6"/>
    <dgm:cxn modelId="{6B64786A-00D0-4D5C-BB1B-F1C14F10A3ED}" srcId="{04107E2B-051C-45DF-B4D1-0D6F683A2AB4}" destId="{520AE7BD-C2CD-4A38-8CDA-441F5FD7C33F}" srcOrd="2" destOrd="0" parTransId="{62D067CB-D0C2-46C9-88D8-0D5DF0D71BE3}" sibTransId="{D4E6CB13-3F73-4F94-9885-882623C0C825}"/>
    <dgm:cxn modelId="{C3E3335F-8577-439E-B88A-F19A6AB1F2B9}" type="presParOf" srcId="{373FB784-F762-4C73-B11C-D2CDB7D39B08}" destId="{C9E727BB-56DD-486C-A9B3-5574286D72F3}" srcOrd="0" destOrd="0" presId="urn:microsoft.com/office/officeart/2005/8/layout/hList6"/>
    <dgm:cxn modelId="{45F71257-3E94-490F-B3FF-C50B1F2E362F}" type="presParOf" srcId="{373FB784-F762-4C73-B11C-D2CDB7D39B08}" destId="{354B3E6D-6DA4-41E2-95EB-8B26C641FC24}" srcOrd="1" destOrd="0" presId="urn:microsoft.com/office/officeart/2005/8/layout/hList6"/>
    <dgm:cxn modelId="{07D4DA68-27EC-4E14-95FF-C9E76624EF6B}" type="presParOf" srcId="{373FB784-F762-4C73-B11C-D2CDB7D39B08}" destId="{0D242A0F-2765-4C29-A4E0-0C283F4D0077}" srcOrd="2" destOrd="0" presId="urn:microsoft.com/office/officeart/2005/8/layout/hList6"/>
    <dgm:cxn modelId="{D1D7F75D-DA4C-4DFC-8C9E-7EAA5F460484}" type="presParOf" srcId="{373FB784-F762-4C73-B11C-D2CDB7D39B08}" destId="{B1F463C0-4396-48CF-85BF-C287FF937E18}" srcOrd="3" destOrd="0" presId="urn:microsoft.com/office/officeart/2005/8/layout/hList6"/>
    <dgm:cxn modelId="{5EA666A2-08D5-430E-A4B9-ED723288B311}" type="presParOf" srcId="{373FB784-F762-4C73-B11C-D2CDB7D39B08}" destId="{D698C2FC-B3E3-4ECD-94AF-199833959DB8}" srcOrd="4"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smtClean="0">
              <a:effectLst>
                <a:outerShdw blurRad="38100" dist="38100" dir="2700000" algn="tl">
                  <a:srgbClr val="000000">
                    <a:alpha val="43137"/>
                  </a:srgbClr>
                </a:outerShdw>
              </a:effectLst>
            </a:rPr>
            <a:t>2. </a:t>
          </a:r>
          <a:r>
            <a:rPr lang="it-IT" sz="1400" b="1" dirty="0" smtClean="0">
              <a:effectLst>
                <a:outerShdw blurRad="38100" dist="38100" dir="2700000" algn="tl">
                  <a:srgbClr val="000000">
                    <a:alpha val="43137"/>
                  </a:srgbClr>
                </a:outerShdw>
              </a:effectLst>
            </a:rPr>
            <a:t>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E5799D03-FC84-449C-B0EE-D11922272C90}" type="presOf" srcId="{E4C7AF03-E2BD-4E48-8DAB-C1261D3D7EA9}" destId="{03DB856F-DE91-4CA0-AD05-B356DE21BFDC}" srcOrd="0" destOrd="0" presId="urn:microsoft.com/office/officeart/2005/8/layout/list1"/>
    <dgm:cxn modelId="{649A2763-5207-4705-ADEE-EF933D34EEBD}"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A03F51F3-E3A4-4237-A09E-A543C6617A13}" type="presOf" srcId="{E4C7AF03-E2BD-4E48-8DAB-C1261D3D7EA9}" destId="{21D380AD-5D38-4835-9FB5-615E5454C686}" srcOrd="1" destOrd="0" presId="urn:microsoft.com/office/officeart/2005/8/layout/list1"/>
    <dgm:cxn modelId="{229C516D-EA35-4C34-80A2-CFF93E7BD917}" type="presParOf" srcId="{C08F212E-D010-4B1B-884C-243E8BB88BD2}" destId="{A042C0D5-6636-40E8-83EA-703099528EDB}" srcOrd="0" destOrd="0" presId="urn:microsoft.com/office/officeart/2005/8/layout/list1"/>
    <dgm:cxn modelId="{C0FFCE81-169D-45C9-811E-0FBE28713936}" type="presParOf" srcId="{A042C0D5-6636-40E8-83EA-703099528EDB}" destId="{03DB856F-DE91-4CA0-AD05-B356DE21BFDC}" srcOrd="0" destOrd="0" presId="urn:microsoft.com/office/officeart/2005/8/layout/list1"/>
    <dgm:cxn modelId="{D27674E5-01D8-442D-BBDE-18ECC9525638}" type="presParOf" srcId="{A042C0D5-6636-40E8-83EA-703099528EDB}" destId="{21D380AD-5D38-4835-9FB5-615E5454C686}" srcOrd="1" destOrd="0" presId="urn:microsoft.com/office/officeart/2005/8/layout/list1"/>
    <dgm:cxn modelId="{1749C20F-A071-4C61-84FD-FF310B9D9A89}" type="presParOf" srcId="{C08F212E-D010-4B1B-884C-243E8BB88BD2}" destId="{E77B3B8A-36B6-4AF7-9D59-DF889FA8E07C}" srcOrd="1" destOrd="0" presId="urn:microsoft.com/office/officeart/2005/8/layout/list1"/>
    <dgm:cxn modelId="{832649C8-A6F3-4277-ACF4-7AE844DAF6FD}"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Il sistema delle competenze produttive </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EAAC214B-BB98-4BD5-BE7D-C78218671FEF}" type="presOf" srcId="{9AF403A6-2C5C-4F1B-B787-47496D3DBC71}" destId="{639FA514-32E4-4E31-8688-3C040A3F30E9}" srcOrd="0" destOrd="0" presId="urn:microsoft.com/office/officeart/2005/8/layout/chevronAccent+Icon"/>
    <dgm:cxn modelId="{0044686C-E046-46AB-A96C-DB8AF9F254F6}" type="presOf" srcId="{72D59079-C521-4525-81A4-701D931A8233}" destId="{9CE9EFE3-4E69-404A-8A99-59388A9E3922}" srcOrd="0" destOrd="0" presId="urn:microsoft.com/office/officeart/2005/8/layout/chevronAccent+Icon"/>
    <dgm:cxn modelId="{1AFED66B-BAAD-4AEC-9530-87BBE521084E}" type="presParOf" srcId="{639FA514-32E4-4E31-8688-3C040A3F30E9}" destId="{F100BA9B-D4E3-421F-B5D8-42E4C50A115C}" srcOrd="0" destOrd="0" presId="urn:microsoft.com/office/officeart/2005/8/layout/chevronAccent+Icon"/>
    <dgm:cxn modelId="{195E2188-02DF-4E20-9CD8-4F9703D543A0}" type="presParOf" srcId="{F100BA9B-D4E3-421F-B5D8-42E4C50A115C}" destId="{51AD98A5-0898-43D1-8FB1-9AA58104A73C}" srcOrd="0" destOrd="0" presId="urn:microsoft.com/office/officeart/2005/8/layout/chevronAccent+Icon"/>
    <dgm:cxn modelId="{40E99CE1-A944-4987-B02F-791A2EC35499}"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Chi siamo</a:t>
          </a:r>
          <a:endParaRPr lang="it-IT" sz="4000" b="1" kern="1200" dirty="0">
            <a:solidFill>
              <a:schemeClr val="accent1">
                <a:lumMod val="75000"/>
              </a:schemeClr>
            </a:solidFill>
          </a:endParaRPr>
        </a:p>
      </dsp:txBody>
      <dsp:txXfrm>
        <a:off x="0" y="351"/>
        <a:ext cx="7272808" cy="7193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35D1-122D-4027-AADC-8E33108B9F24}">
      <dsp:nvSpPr>
        <dsp:cNvPr id="0" name=""/>
        <dsp:cNvSpPr/>
      </dsp:nvSpPr>
      <dsp:spPr>
        <a:xfrm>
          <a:off x="4963" y="1477"/>
          <a:ext cx="2122042" cy="83686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Definizione piano di lavoro (in presenza)</a:t>
          </a:r>
        </a:p>
        <a:p>
          <a:pPr lvl="0" algn="ctr" defTabSz="800100">
            <a:lnSpc>
              <a:spcPct val="90000"/>
            </a:lnSpc>
            <a:spcBef>
              <a:spcPct val="0"/>
            </a:spcBef>
            <a:spcAft>
              <a:spcPct val="35000"/>
            </a:spcAft>
          </a:pPr>
          <a:r>
            <a:rPr lang="it-IT" sz="1800" kern="1200" dirty="0" smtClean="0"/>
            <a:t>8-9 maggio 2014</a:t>
          </a:r>
          <a:endParaRPr lang="it-IT" sz="1800" kern="1200" dirty="0"/>
        </a:p>
      </dsp:txBody>
      <dsp:txXfrm>
        <a:off x="4963" y="1477"/>
        <a:ext cx="2122042" cy="836860"/>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CB81A-841B-4930-A1A0-D3D8061C4E56}">
      <dsp:nvSpPr>
        <dsp:cNvPr id="0" name=""/>
        <dsp:cNvSpPr/>
      </dsp:nvSpPr>
      <dsp:spPr>
        <a:xfrm>
          <a:off x="1087063" y="473158"/>
          <a:ext cx="1069907" cy="106990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68A1686-8629-4D24-9875-C67CA77DA24F}">
      <dsp:nvSpPr>
        <dsp:cNvPr id="0" name=""/>
        <dsp:cNvSpPr/>
      </dsp:nvSpPr>
      <dsp:spPr>
        <a:xfrm>
          <a:off x="1598099" y="1855"/>
          <a:ext cx="5708348" cy="201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just" defTabSz="622300" rtl="0">
            <a:lnSpc>
              <a:spcPct val="90000"/>
            </a:lnSpc>
            <a:spcBef>
              <a:spcPct val="0"/>
            </a:spcBef>
            <a:spcAft>
              <a:spcPct val="35000"/>
            </a:spcAft>
          </a:pPr>
          <a:r>
            <a:rPr lang="it-IT" sz="1400" b="1" kern="1200" dirty="0" smtClean="0">
              <a:latin typeface="+mj-lt"/>
            </a:rPr>
            <a:t>Produzione Cerealicole:  </a:t>
          </a:r>
          <a:r>
            <a:rPr lang="it-IT" sz="1400" b="0" kern="1200" dirty="0" smtClean="0">
              <a:latin typeface="+mj-lt"/>
            </a:rPr>
            <a:t>particolarmente caratterizzante per il territorio e rilevante dal punto di vista produttivo è quella del </a:t>
          </a:r>
          <a:r>
            <a:rPr lang="it-IT" sz="1400" b="1" kern="1200" dirty="0" smtClean="0">
              <a:latin typeface="+mj-lt"/>
            </a:rPr>
            <a:t>grano duro</a:t>
          </a:r>
          <a:r>
            <a:rPr lang="it-IT" sz="1400" b="0" kern="1200" dirty="0" smtClean="0">
              <a:latin typeface="+mj-lt"/>
            </a:rPr>
            <a:t>, la cui superficie coltivata, presente principalmente nelle aree interne dell’isola, è pari al 21,1% della superficie totale coltivata (per una produzione complessiva insieme alla Puglia di oltre il 40% della produzione nazionale).</a:t>
          </a:r>
        </a:p>
        <a:p>
          <a:pPr lvl="0" algn="just" defTabSz="622300" rtl="0">
            <a:lnSpc>
              <a:spcPct val="90000"/>
            </a:lnSpc>
            <a:spcBef>
              <a:spcPct val="0"/>
            </a:spcBef>
            <a:spcAft>
              <a:spcPct val="35000"/>
            </a:spcAft>
          </a:pPr>
          <a:endParaRPr lang="it-IT" sz="1400" b="0" kern="1200" dirty="0">
            <a:latin typeface="+mj-lt"/>
          </a:endParaRPr>
        </a:p>
      </dsp:txBody>
      <dsp:txXfrm>
        <a:off x="1598099" y="1855"/>
        <a:ext cx="5708348" cy="2014368"/>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BC17D-EF2F-4081-891B-64299A8155E8}">
      <dsp:nvSpPr>
        <dsp:cNvPr id="0" name=""/>
        <dsp:cNvSpPr/>
      </dsp:nvSpPr>
      <dsp:spPr>
        <a:xfrm>
          <a:off x="2549" y="0"/>
          <a:ext cx="3418692" cy="2395379"/>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it-IT" sz="1400" b="1" kern="1200" dirty="0" smtClean="0"/>
            <a:t>A fronte di tale elevata produzione di materia prima, si riscontra anche un’elevata consistenza di molini (87) e pastifici (16) che, nel complesso, presentano una potenzialità di lavorazione unitaria medio-bassa soprattutto a causa dello scarso livello di sviluppo tecnologico. </a:t>
          </a:r>
          <a:endParaRPr lang="it-IT" sz="1400" b="1" kern="1200" dirty="0"/>
        </a:p>
      </dsp:txBody>
      <dsp:txXfrm>
        <a:off x="72707" y="70158"/>
        <a:ext cx="3278376" cy="2255063"/>
      </dsp:txXfrm>
    </dsp:sp>
    <dsp:sp modelId="{91B60AE8-6EAB-416A-8F7D-19AF0DCB3FBF}">
      <dsp:nvSpPr>
        <dsp:cNvPr id="0" name=""/>
        <dsp:cNvSpPr/>
      </dsp:nvSpPr>
      <dsp:spPr>
        <a:xfrm>
          <a:off x="3995582" y="0"/>
          <a:ext cx="3418692" cy="2395379"/>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it-IT" sz="1400" b="1" kern="1200" dirty="0" smtClean="0"/>
            <a:t>L’industria </a:t>
          </a:r>
          <a:r>
            <a:rPr lang="it-IT" sz="1400" b="1" kern="1200" dirty="0" err="1" smtClean="0"/>
            <a:t>pastaria</a:t>
          </a:r>
          <a:r>
            <a:rPr lang="it-IT" sz="1400" b="1" kern="1200" dirty="0" smtClean="0"/>
            <a:t>, nella quale la Sicilia mantiene ancora insieme alla Liguria un primato a livello nazionale, è in contrazione, mentre le attività di panificazione vengono svolte prevalentemente in maniera tradizionale, seppur siano sorte realtà semi-industriali a carattere cooperativo e con una organizzazione di filiera, in grado di soddisfare anche le richieste della GDO. </a:t>
          </a:r>
          <a:endParaRPr lang="it-IT" sz="1400" b="1" kern="1200" dirty="0"/>
        </a:p>
      </dsp:txBody>
      <dsp:txXfrm>
        <a:off x="4065740" y="70158"/>
        <a:ext cx="3278376" cy="2255063"/>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smtClean="0">
              <a:effectLst>
                <a:outerShdw blurRad="38100" dist="38100" dir="2700000" algn="tl">
                  <a:srgbClr val="000000">
                    <a:alpha val="43137"/>
                  </a:srgbClr>
                </a:outerShdw>
              </a:effectLst>
            </a:rPr>
            <a:t>2. </a:t>
          </a:r>
          <a:r>
            <a:rPr lang="it-IT" sz="1400" b="1" kern="1200" dirty="0" smtClean="0">
              <a:effectLst>
                <a:outerShdw blurRad="38100" dist="38100" dir="2700000" algn="tl">
                  <a:srgbClr val="000000">
                    <a:alpha val="43137"/>
                  </a:srgbClr>
                </a:outerShdw>
              </a:effectLst>
            </a:rPr>
            <a:t>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Il sistema delle competenze produttive </a:t>
          </a:r>
          <a:endParaRPr lang="it-IT" sz="1200" b="1" kern="1200" dirty="0"/>
        </a:p>
      </dsp:txBody>
      <dsp:txXfrm>
        <a:off x="605078" y="160888"/>
        <a:ext cx="1825125" cy="542320"/>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A473D-845F-45FF-A2E4-150BE8D150A1}">
      <dsp:nvSpPr>
        <dsp:cNvPr id="0" name=""/>
        <dsp:cNvSpPr/>
      </dsp:nvSpPr>
      <dsp:spPr>
        <a:xfrm rot="16200000">
          <a:off x="-462567" y="465775"/>
          <a:ext cx="4016995" cy="3085444"/>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just" defTabSz="622300" rtl="0">
            <a:lnSpc>
              <a:spcPct val="90000"/>
            </a:lnSpc>
            <a:spcBef>
              <a:spcPct val="0"/>
            </a:spcBef>
            <a:spcAft>
              <a:spcPct val="35000"/>
            </a:spcAft>
          </a:pPr>
          <a:r>
            <a:rPr lang="it-IT" sz="1400" b="1" kern="1200" dirty="0" smtClean="0">
              <a:latin typeface="+mj-lt"/>
            </a:rPr>
            <a:t>Comparto Sementiero</a:t>
          </a:r>
          <a:r>
            <a:rPr lang="it-IT" sz="1400" kern="1200" dirty="0" smtClean="0">
              <a:latin typeface="+mj-lt"/>
            </a:rPr>
            <a:t>, pur svolgendo un ruolo importante per la produzione di grano da seme a livello nazionale, soffre anch’esso di un grado si propensione all’innovazione insufficiente; basti pensare che una sola azienda svolge attività di R&amp;S in collaborazione con un centro di ricerca specializzato.</a:t>
          </a:r>
          <a:endParaRPr lang="it-IT" sz="1400" b="0" kern="1200" dirty="0">
            <a:latin typeface="+mj-lt"/>
          </a:endParaRPr>
        </a:p>
      </dsp:txBody>
      <dsp:txXfrm rot="5400000">
        <a:off x="3209" y="803398"/>
        <a:ext cx="3085444" cy="2410197"/>
      </dsp:txXfrm>
    </dsp:sp>
    <dsp:sp modelId="{48683AEC-4900-4CBA-8549-0949C69E7366}">
      <dsp:nvSpPr>
        <dsp:cNvPr id="0" name=""/>
        <dsp:cNvSpPr/>
      </dsp:nvSpPr>
      <dsp:spPr>
        <a:xfrm rot="16200000">
          <a:off x="2854284" y="465775"/>
          <a:ext cx="4016995" cy="3085444"/>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just" defTabSz="622300" rtl="0">
            <a:lnSpc>
              <a:spcPct val="90000"/>
            </a:lnSpc>
            <a:spcBef>
              <a:spcPct val="0"/>
            </a:spcBef>
            <a:spcAft>
              <a:spcPct val="35000"/>
            </a:spcAft>
          </a:pPr>
          <a:r>
            <a:rPr lang="it-IT" sz="1400" b="1" kern="1200" dirty="0" smtClean="0">
              <a:latin typeface="+mj-lt"/>
            </a:rPr>
            <a:t>L’industria ittica </a:t>
          </a:r>
          <a:r>
            <a:rPr lang="it-IT" sz="1400" kern="1200" dirty="0" smtClean="0">
              <a:latin typeface="+mj-lt"/>
            </a:rPr>
            <a:t>svolge un ruolo di primaria importanza tanto dal lato della produzione di pesce (pescato o d’allevamento) quanto sul versante della trasformazione, lavorazione e commercializzazione di prodotti ittici. </a:t>
          </a:r>
          <a:endParaRPr lang="it-IT" sz="1400" kern="1200" dirty="0">
            <a:latin typeface="+mj-lt"/>
          </a:endParaRPr>
        </a:p>
      </dsp:txBody>
      <dsp:txXfrm rot="5400000">
        <a:off x="3320060" y="803398"/>
        <a:ext cx="3085444" cy="2410197"/>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B630-6860-4C11-8542-B8864EAEC2BC}">
      <dsp:nvSpPr>
        <dsp:cNvPr id="0" name=""/>
        <dsp:cNvSpPr/>
      </dsp:nvSpPr>
      <dsp:spPr>
        <a:xfrm>
          <a:off x="0" y="2289"/>
          <a:ext cx="813690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E1063-EEB8-48A6-8046-1A0FBEBEC9F3}">
      <dsp:nvSpPr>
        <dsp:cNvPr id="0" name=""/>
        <dsp:cNvSpPr/>
      </dsp:nvSpPr>
      <dsp:spPr>
        <a:xfrm>
          <a:off x="0" y="2289"/>
          <a:ext cx="8136904" cy="110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t>1. </a:t>
          </a:r>
          <a:r>
            <a:rPr lang="it-IT" sz="1400" kern="1200" dirty="0" smtClean="0"/>
            <a:t>Il rafforzamento della </a:t>
          </a:r>
          <a:r>
            <a:rPr lang="it-IT" sz="1400" b="1" kern="1200" dirty="0" smtClean="0"/>
            <a:t>qualità</a:t>
          </a:r>
          <a:r>
            <a:rPr lang="it-IT" sz="1400" kern="1200" dirty="0" smtClean="0"/>
            <a:t> e </a:t>
          </a:r>
          <a:r>
            <a:rPr lang="it-IT" sz="1400" b="1" kern="1200" dirty="0" smtClean="0"/>
            <a:t>salubrità</a:t>
          </a:r>
          <a:r>
            <a:rPr lang="it-IT" sz="1400" kern="1200" dirty="0" smtClean="0"/>
            <a:t> delle colture è un trend ormai consolidato che consentirà di orientare verso nicchie di mercato più redditizie le produzioni regionali, che, a livello di prezzo, non possono di certo competere con la grande maggioranza dei competitors attivi sui mercati internazionali. In questo senso la ricerca va orientata rispetto alle specificità regionali. </a:t>
          </a:r>
        </a:p>
        <a:p>
          <a:pPr lvl="0" algn="just" defTabSz="622300" rtl="0">
            <a:lnSpc>
              <a:spcPct val="90000"/>
            </a:lnSpc>
            <a:spcBef>
              <a:spcPct val="0"/>
            </a:spcBef>
            <a:spcAft>
              <a:spcPct val="35000"/>
            </a:spcAft>
          </a:pPr>
          <a:endParaRPr lang="it-IT" sz="1400" kern="1200" dirty="0"/>
        </a:p>
      </dsp:txBody>
      <dsp:txXfrm>
        <a:off x="0" y="2289"/>
        <a:ext cx="8136904" cy="1102335"/>
      </dsp:txXfrm>
    </dsp:sp>
    <dsp:sp modelId="{F3181680-AFA4-4861-B5FB-D6951885456A}">
      <dsp:nvSpPr>
        <dsp:cNvPr id="0" name=""/>
        <dsp:cNvSpPr/>
      </dsp:nvSpPr>
      <dsp:spPr>
        <a:xfrm>
          <a:off x="0" y="1104625"/>
          <a:ext cx="8136904" cy="0"/>
        </a:xfrm>
        <a:prstGeom prst="line">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FA691-A438-4071-895C-6193377732E7}">
      <dsp:nvSpPr>
        <dsp:cNvPr id="0" name=""/>
        <dsp:cNvSpPr/>
      </dsp:nvSpPr>
      <dsp:spPr>
        <a:xfrm>
          <a:off x="0" y="1104625"/>
          <a:ext cx="8136904" cy="76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t>2. </a:t>
          </a:r>
          <a:r>
            <a:rPr lang="it-IT" sz="1400" kern="1200" dirty="0" smtClean="0"/>
            <a:t>Il </a:t>
          </a:r>
          <a:r>
            <a:rPr lang="it-IT" sz="1400" b="1" kern="1200" dirty="0" smtClean="0"/>
            <a:t>diretto utilizzo delle produzioni primarie regionali </a:t>
          </a:r>
          <a:r>
            <a:rPr lang="it-IT" sz="1400" kern="1200" dirty="0" smtClean="0"/>
            <a:t>da parte del </a:t>
          </a:r>
          <a:r>
            <a:rPr lang="it-IT" sz="1400" b="1" kern="1200" dirty="0" smtClean="0"/>
            <a:t>sistema agroindustriale</a:t>
          </a:r>
          <a:r>
            <a:rPr lang="it-IT" sz="1400" kern="1200" dirty="0" smtClean="0"/>
            <a:t> siciliano potrebbe contribuire ad accrescere il valore aggiunto regionale, anche attraverso la valorizzazione del </a:t>
          </a:r>
          <a:r>
            <a:rPr lang="it-IT" sz="1400" i="1" kern="1200" dirty="0" smtClean="0"/>
            <a:t>made in </a:t>
          </a:r>
          <a:r>
            <a:rPr lang="it-IT" sz="1400" i="1" kern="1200" dirty="0" err="1" smtClean="0"/>
            <a:t>Sicily</a:t>
          </a:r>
          <a:r>
            <a:rPr lang="it-IT" sz="1400" kern="1200" dirty="0" smtClean="0"/>
            <a:t> </a:t>
          </a:r>
          <a:r>
            <a:rPr lang="it-IT" sz="1400" i="1" kern="1200" dirty="0" smtClean="0"/>
            <a:t>tout court </a:t>
          </a:r>
          <a:r>
            <a:rPr lang="it-IT" sz="1400" kern="1200" dirty="0" smtClean="0"/>
            <a:t>(</a:t>
          </a:r>
          <a:r>
            <a:rPr lang="it-IT" sz="1400" kern="1200" dirty="0" err="1" smtClean="0"/>
            <a:t>born</a:t>
          </a:r>
          <a:r>
            <a:rPr lang="it-IT" sz="1400" kern="1200" dirty="0" smtClean="0"/>
            <a:t> in </a:t>
          </a:r>
          <a:r>
            <a:rPr lang="it-IT" sz="1400" kern="1200" dirty="0" err="1" smtClean="0"/>
            <a:t>Sicily</a:t>
          </a:r>
          <a:r>
            <a:rPr lang="it-IT" sz="1400" kern="1200" dirty="0" smtClean="0"/>
            <a:t>, etc..), trainando pertanto le produzioni primarie (</a:t>
          </a:r>
          <a:r>
            <a:rPr lang="it-IT" sz="1400" i="1" kern="1200" dirty="0" err="1" smtClean="0"/>
            <a:t>farming</a:t>
          </a:r>
          <a:r>
            <a:rPr lang="it-IT" sz="1400" kern="1200" dirty="0" smtClean="0"/>
            <a:t>). </a:t>
          </a:r>
        </a:p>
        <a:p>
          <a:pPr lvl="0" algn="just" defTabSz="622300" rtl="0">
            <a:lnSpc>
              <a:spcPct val="90000"/>
            </a:lnSpc>
            <a:spcBef>
              <a:spcPct val="0"/>
            </a:spcBef>
            <a:spcAft>
              <a:spcPct val="35000"/>
            </a:spcAft>
          </a:pPr>
          <a:endParaRPr lang="it-IT" sz="1400" kern="1200" dirty="0"/>
        </a:p>
      </dsp:txBody>
      <dsp:txXfrm>
        <a:off x="0" y="1104625"/>
        <a:ext cx="8136904" cy="761167"/>
      </dsp:txXfrm>
    </dsp:sp>
    <dsp:sp modelId="{C402BB96-23F7-4789-A736-AB50410073A1}">
      <dsp:nvSpPr>
        <dsp:cNvPr id="0" name=""/>
        <dsp:cNvSpPr/>
      </dsp:nvSpPr>
      <dsp:spPr>
        <a:xfrm>
          <a:off x="0" y="1865792"/>
          <a:ext cx="8136904" cy="0"/>
        </a:xfrm>
        <a:prstGeom prst="lin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8ACE9-BCB6-4229-9EEF-0577DBA449DD}">
      <dsp:nvSpPr>
        <dsp:cNvPr id="0" name=""/>
        <dsp:cNvSpPr/>
      </dsp:nvSpPr>
      <dsp:spPr>
        <a:xfrm>
          <a:off x="0" y="1865792"/>
          <a:ext cx="8136904" cy="696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t>3. R</a:t>
          </a:r>
          <a:r>
            <a:rPr lang="it-IT" sz="1400" kern="1200" dirty="0" smtClean="0"/>
            <a:t>ilevata la grande </a:t>
          </a:r>
          <a:r>
            <a:rPr lang="it-IT" sz="1400" b="1" kern="1200" dirty="0" smtClean="0"/>
            <a:t>importanza sociale oltre che economica del settore agricolo</a:t>
          </a:r>
          <a:r>
            <a:rPr lang="it-IT" sz="1400" kern="1200" dirty="0" smtClean="0"/>
            <a:t>, risulta utile investire sul miglioramento del rapporto di </a:t>
          </a:r>
          <a:r>
            <a:rPr lang="it-IT" sz="1400" b="1" kern="1200" dirty="0" smtClean="0"/>
            <a:t>eco-sostenibilità</a:t>
          </a:r>
          <a:r>
            <a:rPr lang="it-IT" sz="1400" kern="1200" dirty="0" smtClean="0"/>
            <a:t> nelle tre diverse componenti che entrano in gioco: ambientale, sociale ed economica.</a:t>
          </a:r>
          <a:endParaRPr lang="it-IT" sz="1400" kern="1200" dirty="0"/>
        </a:p>
      </dsp:txBody>
      <dsp:txXfrm>
        <a:off x="0" y="1865792"/>
        <a:ext cx="8136904" cy="696012"/>
      </dsp:txXfrm>
    </dsp:sp>
    <dsp:sp modelId="{6FAD5A49-CBB1-426F-B7D4-926AF44E120C}">
      <dsp:nvSpPr>
        <dsp:cNvPr id="0" name=""/>
        <dsp:cNvSpPr/>
      </dsp:nvSpPr>
      <dsp:spPr>
        <a:xfrm>
          <a:off x="0" y="2561805"/>
          <a:ext cx="8136904" cy="0"/>
        </a:xfrm>
        <a:prstGeom prst="line">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ADB9F-D09A-49EF-A256-E038E58EFB16}">
      <dsp:nvSpPr>
        <dsp:cNvPr id="0" name=""/>
        <dsp:cNvSpPr/>
      </dsp:nvSpPr>
      <dsp:spPr>
        <a:xfrm>
          <a:off x="0" y="2561805"/>
          <a:ext cx="8136904" cy="9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t>4. Tutto l’agribusiness regionale </a:t>
          </a:r>
          <a:r>
            <a:rPr lang="it-IT" sz="1400" kern="1200" dirty="0" smtClean="0"/>
            <a:t>potrebbe essere potenziato attraverso innovazioni di prodotto e di processo, puntando sia su aspetti di natura tecnologica sia su ambiti organizzativi, volti al superamento delle principali criticità che hanno fortemente condizionato i processi di aggregazione e di crescita del tessuto produttivo regionale.</a:t>
          </a:r>
          <a:endParaRPr lang="it-IT" sz="1400" kern="1200" dirty="0"/>
        </a:p>
      </dsp:txBody>
      <dsp:txXfrm>
        <a:off x="0" y="2561805"/>
        <a:ext cx="8136904" cy="925814"/>
      </dsp:txXfrm>
    </dsp:sp>
    <dsp:sp modelId="{AD41E12E-1DF9-4174-8BBC-A43C82A52F62}">
      <dsp:nvSpPr>
        <dsp:cNvPr id="0" name=""/>
        <dsp:cNvSpPr/>
      </dsp:nvSpPr>
      <dsp:spPr>
        <a:xfrm>
          <a:off x="0" y="3487620"/>
          <a:ext cx="8136904"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5006D-E364-41DF-9809-1F9E5A5DA698}">
      <dsp:nvSpPr>
        <dsp:cNvPr id="0" name=""/>
        <dsp:cNvSpPr/>
      </dsp:nvSpPr>
      <dsp:spPr>
        <a:xfrm>
          <a:off x="0" y="3487620"/>
          <a:ext cx="8136904" cy="126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t>5</a:t>
          </a:r>
          <a:r>
            <a:rPr lang="it-IT" sz="1400" kern="1200" dirty="0" smtClean="0"/>
            <a:t>. </a:t>
          </a:r>
          <a:r>
            <a:rPr lang="it-IT" sz="1400" b="1" kern="1200" dirty="0" smtClean="0"/>
            <a:t>Lo sviluppo di nuove produzioni o la riconversione di produzioni esistent</a:t>
          </a:r>
          <a:r>
            <a:rPr lang="it-IT" sz="1400" kern="1200" dirty="0" smtClean="0"/>
            <a:t>i potrebbe essere sostenuto con azioni strategiche specifiche in un’ottica di creazione di nuovi prodotti </a:t>
          </a:r>
          <a:r>
            <a:rPr lang="it-IT" sz="1400" i="1" kern="1200" dirty="0" smtClean="0"/>
            <a:t>non food</a:t>
          </a:r>
          <a:r>
            <a:rPr lang="it-IT" sz="1400" kern="1200" dirty="0" smtClean="0"/>
            <a:t>, legati alla valorizzazione degli scarti di produzione o della catena distributiva alimentare o connessi all’introduzione di nuovi materiali ottenuti da biomasse agricole in ambiti applicativi industriali diversificati </a:t>
          </a:r>
          <a:endParaRPr lang="it-IT" sz="1400" kern="1200" dirty="0"/>
        </a:p>
      </dsp:txBody>
      <dsp:txXfrm>
        <a:off x="0" y="3487620"/>
        <a:ext cx="8136904" cy="1262617"/>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38182"/>
          <a:ext cx="2475870" cy="614544"/>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3672" y="11369"/>
          <a:ext cx="2211174" cy="62533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7" tIns="0" rIns="6550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Sistema delle KETs</a:t>
          </a:r>
          <a:endParaRPr lang="it-IT" sz="1200" kern="1200" dirty="0">
            <a:effectLst>
              <a:outerShdw blurRad="38100" dist="38100" dir="2700000" algn="tl">
                <a:srgbClr val="000000">
                  <a:alpha val="43137"/>
                </a:srgbClr>
              </a:outerShdw>
            </a:effectLst>
          </a:endParaRPr>
        </a:p>
      </dsp:txBody>
      <dsp:txXfrm>
        <a:off x="154198" y="41895"/>
        <a:ext cx="2150122" cy="564281"/>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38182"/>
          <a:ext cx="2475870" cy="614544"/>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17748" y="11369"/>
          <a:ext cx="2357283" cy="62533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7" tIns="0" rIns="6550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Ruolo dell’innovazione sociale</a:t>
          </a:r>
          <a:endParaRPr lang="it-IT" sz="1200" kern="1200" dirty="0">
            <a:effectLst>
              <a:outerShdw blurRad="38100" dist="38100" dir="2700000" algn="tl">
                <a:srgbClr val="000000">
                  <a:alpha val="43137"/>
                </a:srgbClr>
              </a:outerShdw>
            </a:effectLst>
          </a:endParaRPr>
        </a:p>
      </dsp:txBody>
      <dsp:txXfrm>
        <a:off x="148274" y="41895"/>
        <a:ext cx="2296231" cy="564281"/>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38182"/>
          <a:ext cx="3164300" cy="614544"/>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58060" y="11369"/>
          <a:ext cx="2826004" cy="62533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2" tIns="0" rIns="83722"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 Intersezione con altri ambiti tecnologici e produttivi</a:t>
          </a:r>
          <a:endParaRPr lang="it-IT" sz="1200" b="1" kern="1200" dirty="0">
            <a:effectLst>
              <a:outerShdw blurRad="38100" dist="38100" dir="2700000" algn="tl">
                <a:srgbClr val="000000">
                  <a:alpha val="43137"/>
                </a:srgbClr>
              </a:outerShdw>
            </a:effectLst>
          </a:endParaRPr>
        </a:p>
      </dsp:txBody>
      <dsp:txXfrm>
        <a:off x="188586" y="41895"/>
        <a:ext cx="2764952" cy="564281"/>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67A7D-84CC-4ABF-B0E6-DF9F283923CF}">
      <dsp:nvSpPr>
        <dsp:cNvPr id="0" name=""/>
        <dsp:cNvSpPr/>
      </dsp:nvSpPr>
      <dsp:spPr>
        <a:xfrm>
          <a:off x="11500" y="409303"/>
          <a:ext cx="2715241" cy="8679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it-IT" sz="2000" kern="1200" dirty="0" smtClean="0"/>
            <a:t>Impegni e scadenze</a:t>
          </a:r>
          <a:endParaRPr lang="it-IT" sz="2000" kern="1200" dirty="0"/>
        </a:p>
      </dsp:txBody>
      <dsp:txXfrm>
        <a:off x="11500" y="409303"/>
        <a:ext cx="2715241" cy="867956"/>
      </dsp:txXfrm>
    </dsp:sp>
    <dsp:sp modelId="{1BD922C1-C6AF-40E3-BC00-4A2C5AD342A7}">
      <dsp:nvSpPr>
        <dsp:cNvPr id="0" name=""/>
        <dsp:cNvSpPr/>
      </dsp:nvSpPr>
      <dsp:spPr>
        <a:xfrm>
          <a:off x="11500" y="1277260"/>
          <a:ext cx="2715241" cy="3153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t>Condivisione piano di lavoro </a:t>
          </a:r>
          <a:endParaRPr lang="it-IT" sz="2800" kern="1200" dirty="0"/>
        </a:p>
      </dsp:txBody>
      <dsp:txXfrm>
        <a:off x="11500" y="1277260"/>
        <a:ext cx="2715241" cy="3153747"/>
      </dsp:txXfrm>
    </dsp:sp>
    <dsp:sp modelId="{7F2A340E-59E4-4175-8854-BFDFADCB71D4}">
      <dsp:nvSpPr>
        <dsp:cNvPr id="0" name=""/>
        <dsp:cNvSpPr/>
      </dsp:nvSpPr>
      <dsp:spPr>
        <a:xfrm>
          <a:off x="3106875" y="409303"/>
          <a:ext cx="2715241" cy="8679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kern="1200" dirty="0" smtClean="0"/>
            <a:t>Format contributi </a:t>
          </a:r>
          <a:endParaRPr lang="it-IT" sz="2400" kern="1200" dirty="0"/>
        </a:p>
      </dsp:txBody>
      <dsp:txXfrm>
        <a:off x="3106875" y="409303"/>
        <a:ext cx="2715241" cy="867956"/>
      </dsp:txXfrm>
    </dsp:sp>
    <dsp:sp modelId="{94513309-A0E9-4D0F-A5A0-10C1399E3A82}">
      <dsp:nvSpPr>
        <dsp:cNvPr id="0" name=""/>
        <dsp:cNvSpPr/>
      </dsp:nvSpPr>
      <dsp:spPr>
        <a:xfrm>
          <a:off x="3106875" y="1277260"/>
          <a:ext cx="2715241" cy="3153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t>Presentazione e chiarimenti per la compilazione del format</a:t>
          </a:r>
          <a:endParaRPr lang="it-IT" sz="2800" kern="1200" dirty="0"/>
        </a:p>
      </dsp:txBody>
      <dsp:txXfrm>
        <a:off x="3106875" y="1277260"/>
        <a:ext cx="2715241" cy="3153747"/>
      </dsp:txXfrm>
    </dsp:sp>
    <dsp:sp modelId="{A49B64DD-D913-4BEC-83CF-83365F2FB831}">
      <dsp:nvSpPr>
        <dsp:cNvPr id="0" name=""/>
        <dsp:cNvSpPr/>
      </dsp:nvSpPr>
      <dsp:spPr>
        <a:xfrm>
          <a:off x="6213750" y="409303"/>
          <a:ext cx="2715241" cy="8679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kern="1200" dirty="0" smtClean="0"/>
            <a:t>Strumenti e modalità di lavoro</a:t>
          </a:r>
          <a:endParaRPr lang="it-IT" sz="2400" kern="1200" dirty="0"/>
        </a:p>
      </dsp:txBody>
      <dsp:txXfrm>
        <a:off x="6213750" y="409303"/>
        <a:ext cx="2715241" cy="867956"/>
      </dsp:txXfrm>
    </dsp:sp>
    <dsp:sp modelId="{5E16153D-110E-4957-9859-E9281CCD6FF8}">
      <dsp:nvSpPr>
        <dsp:cNvPr id="0" name=""/>
        <dsp:cNvSpPr/>
      </dsp:nvSpPr>
      <dsp:spPr>
        <a:xfrm>
          <a:off x="6202250" y="1277260"/>
          <a:ext cx="2715241" cy="3153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Forum discussione http://www.innovatoripa.it/groups/strategia-innovazione-sicilia</a:t>
          </a:r>
          <a:endParaRPr lang="it-IT" sz="2400" kern="1200" dirty="0"/>
        </a:p>
        <a:p>
          <a:pPr marL="285750" lvl="1" indent="-285750" algn="l" defTabSz="1244600">
            <a:lnSpc>
              <a:spcPct val="90000"/>
            </a:lnSpc>
            <a:spcBef>
              <a:spcPct val="0"/>
            </a:spcBef>
            <a:spcAft>
              <a:spcPct val="15000"/>
            </a:spcAft>
            <a:buChar char="••"/>
          </a:pPr>
          <a:endParaRPr lang="it-IT" sz="2800" kern="1200" dirty="0"/>
        </a:p>
      </dsp:txBody>
      <dsp:txXfrm>
        <a:off x="6202250" y="1277260"/>
        <a:ext cx="2715241" cy="31537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C59A-ED65-4B0D-9470-3F18E593A142}">
      <dsp:nvSpPr>
        <dsp:cNvPr id="0" name=""/>
        <dsp:cNvSpPr/>
      </dsp:nvSpPr>
      <dsp:spPr>
        <a:xfrm>
          <a:off x="0" y="0"/>
          <a:ext cx="7574833"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F97BB-80AE-4B89-8B32-FB05A53BD028}">
      <dsp:nvSpPr>
        <dsp:cNvPr id="0" name=""/>
        <dsp:cNvSpPr/>
      </dsp:nvSpPr>
      <dsp:spPr>
        <a:xfrm>
          <a:off x="0" y="0"/>
          <a:ext cx="7574833" cy="7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endParaRPr lang="it-IT" sz="1800" b="1" i="0" kern="1200" dirty="0">
            <a:solidFill>
              <a:srgbClr val="C00000"/>
            </a:solidFill>
          </a:endParaRPr>
        </a:p>
      </dsp:txBody>
      <dsp:txXfrm>
        <a:off x="0" y="0"/>
        <a:ext cx="7574833" cy="729762"/>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B64DD-D913-4BEC-83CF-83365F2FB831}">
      <dsp:nvSpPr>
        <dsp:cNvPr id="0" name=""/>
        <dsp:cNvSpPr/>
      </dsp:nvSpPr>
      <dsp:spPr>
        <a:xfrm>
          <a:off x="0" y="38557"/>
          <a:ext cx="8928992" cy="149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kern="1200" dirty="0" smtClean="0"/>
            <a:t>Strumenti e modalità di lavoro</a:t>
          </a:r>
          <a:endParaRPr lang="it-IT" sz="2400" kern="1200" dirty="0"/>
        </a:p>
      </dsp:txBody>
      <dsp:txXfrm>
        <a:off x="0" y="38557"/>
        <a:ext cx="8928992" cy="1497600"/>
      </dsp:txXfrm>
    </dsp:sp>
    <dsp:sp modelId="{5E16153D-110E-4957-9859-E9281CCD6FF8}">
      <dsp:nvSpPr>
        <dsp:cNvPr id="0" name=""/>
        <dsp:cNvSpPr/>
      </dsp:nvSpPr>
      <dsp:spPr>
        <a:xfrm>
          <a:off x="0" y="1536157"/>
          <a:ext cx="8928992"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Modalità di accesso comunità </a:t>
          </a:r>
          <a:r>
            <a:rPr lang="it-IT" sz="2400" kern="1200" dirty="0" err="1" smtClean="0"/>
            <a:t>InnovatoriPA</a:t>
          </a:r>
          <a:endParaRPr lang="it-IT" sz="2400" kern="1200" dirty="0"/>
        </a:p>
        <a:p>
          <a:pPr marL="228600" lvl="1" indent="-228600" algn="l" defTabSz="1066800">
            <a:lnSpc>
              <a:spcPct val="90000"/>
            </a:lnSpc>
            <a:spcBef>
              <a:spcPct val="0"/>
            </a:spcBef>
            <a:spcAft>
              <a:spcPct val="15000"/>
            </a:spcAft>
            <a:buChar char="••"/>
          </a:pPr>
          <a:r>
            <a:rPr lang="it-IT" sz="2400" kern="1200" dirty="0" smtClean="0"/>
            <a:t>Download documenti (Slide tavolo, Slide Esperto, Piano lavoro, Format contributo</a:t>
          </a:r>
          <a:endParaRPr lang="it-IT" sz="2400" kern="1200" dirty="0"/>
        </a:p>
        <a:p>
          <a:pPr marL="228600" lvl="1" indent="-228600" algn="l" defTabSz="1066800">
            <a:lnSpc>
              <a:spcPct val="90000"/>
            </a:lnSpc>
            <a:spcBef>
              <a:spcPct val="0"/>
            </a:spcBef>
            <a:spcAft>
              <a:spcPct val="15000"/>
            </a:spcAft>
            <a:buChar char="••"/>
          </a:pPr>
          <a:r>
            <a:rPr lang="it-IT" sz="2400" kern="1200" dirty="0" smtClean="0"/>
            <a:t>Caricamento contributo</a:t>
          </a:r>
          <a:endParaRPr lang="it-IT" sz="2400" kern="1200" dirty="0"/>
        </a:p>
        <a:p>
          <a:pPr marL="228600" lvl="1" indent="-228600" algn="l" defTabSz="1066800">
            <a:lnSpc>
              <a:spcPct val="90000"/>
            </a:lnSpc>
            <a:spcBef>
              <a:spcPct val="0"/>
            </a:spcBef>
            <a:spcAft>
              <a:spcPct val="15000"/>
            </a:spcAft>
            <a:buChar char="••"/>
          </a:pPr>
          <a:r>
            <a:rPr lang="it-IT" sz="2400" kern="1200" dirty="0" smtClean="0"/>
            <a:t>Invio commenti </a:t>
          </a:r>
          <a:endParaRPr lang="it-IT" sz="2400" kern="1200" dirty="0"/>
        </a:p>
        <a:p>
          <a:pPr marL="228600" lvl="1" indent="-228600" algn="l" defTabSz="1066800">
            <a:lnSpc>
              <a:spcPct val="90000"/>
            </a:lnSpc>
            <a:spcBef>
              <a:spcPct val="0"/>
            </a:spcBef>
            <a:spcAft>
              <a:spcPct val="15000"/>
            </a:spcAft>
            <a:buChar char="••"/>
          </a:pPr>
          <a:r>
            <a:rPr lang="it-IT" sz="2400" kern="1200" dirty="0" smtClean="0"/>
            <a:t>E-mail invio allegati: </a:t>
          </a:r>
          <a:r>
            <a:rPr lang="it-IT" sz="2400" kern="1200" dirty="0" err="1" smtClean="0"/>
            <a:t>strategia.innovazione-regione.sicilia.it</a:t>
          </a:r>
          <a:endParaRPr lang="it-IT" sz="2400" kern="1200" dirty="0"/>
        </a:p>
      </dsp:txBody>
      <dsp:txXfrm>
        <a:off x="0" y="1536157"/>
        <a:ext cx="8928992" cy="2569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4D6D-2122-4A51-877E-06D18981102B}">
      <dsp:nvSpPr>
        <dsp:cNvPr id="0" name=""/>
        <dsp:cNvSpPr/>
      </dsp:nvSpPr>
      <dsp:spPr>
        <a:xfrm>
          <a:off x="3655797" y="0"/>
          <a:ext cx="1817686" cy="34173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Biotecnologie</a:t>
          </a:r>
          <a:endParaRPr lang="it-IT" sz="1300" kern="1200" dirty="0"/>
        </a:p>
      </dsp:txBody>
      <dsp:txXfrm>
        <a:off x="3672479" y="16682"/>
        <a:ext cx="1784322" cy="308372"/>
      </dsp:txXfrm>
    </dsp:sp>
    <dsp:sp modelId="{B48349C0-DA42-45C1-A305-A31ACB3E56FA}">
      <dsp:nvSpPr>
        <dsp:cNvPr id="0" name=""/>
        <dsp:cNvSpPr/>
      </dsp:nvSpPr>
      <dsp:spPr>
        <a:xfrm>
          <a:off x="3611886" y="200819"/>
          <a:ext cx="3902836" cy="3902836"/>
        </a:xfrm>
        <a:custGeom>
          <a:avLst/>
          <a:gdLst/>
          <a:ahLst/>
          <a:cxnLst/>
          <a:rect l="0" t="0" r="0" b="0"/>
          <a:pathLst>
            <a:path>
              <a:moveTo>
                <a:pt x="1838273" y="3282"/>
              </a:moveTo>
              <a:arcTo wR="1951418" hR="1951418" stAng="16000565" swAng="4271591"/>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6AC538DC-7B9C-4F13-B5F1-2B31B455CDEC}">
      <dsp:nvSpPr>
        <dsp:cNvPr id="0" name=""/>
        <dsp:cNvSpPr/>
      </dsp:nvSpPr>
      <dsp:spPr>
        <a:xfrm>
          <a:off x="7510984" y="1955458"/>
          <a:ext cx="824557" cy="67280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ICT</a:t>
          </a:r>
          <a:endParaRPr lang="it-IT" sz="1300" kern="1200" dirty="0"/>
        </a:p>
      </dsp:txBody>
      <dsp:txXfrm>
        <a:off x="7543828" y="1988302"/>
        <a:ext cx="758869" cy="607115"/>
      </dsp:txXfrm>
    </dsp:sp>
    <dsp:sp modelId="{C398BA1F-BFAB-4EDA-A553-016DA6A23E7D}">
      <dsp:nvSpPr>
        <dsp:cNvPr id="0" name=""/>
        <dsp:cNvSpPr/>
      </dsp:nvSpPr>
      <dsp:spPr>
        <a:xfrm>
          <a:off x="4028202" y="800213"/>
          <a:ext cx="3902836" cy="3902836"/>
        </a:xfrm>
        <a:custGeom>
          <a:avLst/>
          <a:gdLst/>
          <a:ahLst/>
          <a:cxnLst/>
          <a:rect l="0" t="0" r="0" b="0"/>
          <a:pathLst>
            <a:path>
              <a:moveTo>
                <a:pt x="3836399" y="2456272"/>
              </a:moveTo>
              <a:arcTo wR="1951418" hR="1951418" stAng="22499617" swAng="4285261"/>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4D6D01E9-C592-4F2E-AB82-072A02D0A479}">
      <dsp:nvSpPr>
        <dsp:cNvPr id="0" name=""/>
        <dsp:cNvSpPr/>
      </dsp:nvSpPr>
      <dsp:spPr>
        <a:xfrm>
          <a:off x="3655785" y="4564324"/>
          <a:ext cx="1817686" cy="5252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Innovazione sociale</a:t>
          </a:r>
          <a:endParaRPr lang="it-IT" sz="1300" kern="1200" dirty="0"/>
        </a:p>
      </dsp:txBody>
      <dsp:txXfrm>
        <a:off x="3681425" y="4589964"/>
        <a:ext cx="1766406" cy="473966"/>
      </dsp:txXfrm>
    </dsp:sp>
    <dsp:sp modelId="{F7BAADD9-C75B-4898-B52D-48E4B788C62A}">
      <dsp:nvSpPr>
        <dsp:cNvPr id="0" name=""/>
        <dsp:cNvSpPr/>
      </dsp:nvSpPr>
      <dsp:spPr>
        <a:xfrm>
          <a:off x="1351505" y="777483"/>
          <a:ext cx="3902836" cy="3902836"/>
        </a:xfrm>
        <a:custGeom>
          <a:avLst/>
          <a:gdLst/>
          <a:ahLst/>
          <a:cxnLst/>
          <a:rect l="0" t="0" r="0" b="0"/>
          <a:pathLst>
            <a:path>
              <a:moveTo>
                <a:pt x="1762600" y="3893680"/>
              </a:moveTo>
              <a:arcTo wR="1951418" hR="1951418" stAng="5733156" swAng="3384416"/>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7086B33B-544F-4FEE-A7F7-198130F517DF}">
      <dsp:nvSpPr>
        <dsp:cNvPr id="0" name=""/>
        <dsp:cNvSpPr/>
      </dsp:nvSpPr>
      <dsp:spPr>
        <a:xfrm>
          <a:off x="864104" y="1955464"/>
          <a:ext cx="934072" cy="118149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Micro elettronica</a:t>
          </a:r>
          <a:endParaRPr lang="it-IT" sz="1300" kern="1200" dirty="0"/>
        </a:p>
      </dsp:txBody>
      <dsp:txXfrm>
        <a:off x="909702" y="2001062"/>
        <a:ext cx="842876" cy="1090300"/>
      </dsp:txXfrm>
    </dsp:sp>
    <dsp:sp modelId="{00526382-6092-453E-9B7B-82B351DD0AD1}">
      <dsp:nvSpPr>
        <dsp:cNvPr id="0" name=""/>
        <dsp:cNvSpPr/>
      </dsp:nvSpPr>
      <dsp:spPr>
        <a:xfrm>
          <a:off x="1798177" y="252786"/>
          <a:ext cx="3902836" cy="3902836"/>
        </a:xfrm>
        <a:custGeom>
          <a:avLst/>
          <a:gdLst/>
          <a:ahLst/>
          <a:cxnLst/>
          <a:rect l="0" t="0" r="0" b="0"/>
          <a:pathLst>
            <a:path>
              <a:moveTo>
                <a:pt x="100781" y="1332404"/>
              </a:moveTo>
              <a:arcTo wR="1951418" hR="1951418" stAng="11909665" swAng="4224527"/>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Modalità di lavoro (3)</a:t>
          </a:r>
          <a:endParaRPr lang="it-IT" sz="4000" b="1" kern="1200" dirty="0">
            <a:solidFill>
              <a:schemeClr val="accent1">
                <a:lumMod val="75000"/>
              </a:schemeClr>
            </a:solidFill>
          </a:endParaRPr>
        </a:p>
      </dsp:txBody>
      <dsp:txXfrm>
        <a:off x="0" y="351"/>
        <a:ext cx="7272808" cy="7193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3585872" y="-370214"/>
          <a:ext cx="4968544" cy="570897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Attenzione ai tempi</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Comprendere come lavorare più che discutere del merito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Stare sul tema</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Interventi operativi (escluse premesse)</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Non sovrapporsi</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Non ripetersi</a:t>
          </a:r>
          <a:endParaRPr lang="it-IT" sz="3600" b="0" kern="1200" dirty="0">
            <a:solidFill>
              <a:schemeClr val="accent1"/>
            </a:solidFill>
          </a:endParaRPr>
        </a:p>
      </dsp:txBody>
      <dsp:txXfrm rot="-5400000">
        <a:off x="3215657" y="242545"/>
        <a:ext cx="5466430" cy="4483456"/>
      </dsp:txXfrm>
    </dsp:sp>
    <dsp:sp modelId="{4B75031E-EAE2-44AE-A204-79AAE3CD8BF2}">
      <dsp:nvSpPr>
        <dsp:cNvPr id="0" name=""/>
        <dsp:cNvSpPr/>
      </dsp:nvSpPr>
      <dsp:spPr>
        <a:xfrm>
          <a:off x="4359" y="0"/>
          <a:ext cx="3211298"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Le regole del confronto</a:t>
          </a:r>
          <a:endParaRPr lang="it-IT" sz="4400" b="1" kern="1200" dirty="0"/>
        </a:p>
      </dsp:txBody>
      <dsp:txXfrm>
        <a:off x="161122" y="156763"/>
        <a:ext cx="2897772" cy="4650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Modalità di lavoro (4)</a:t>
          </a:r>
          <a:endParaRPr lang="it-IT" sz="4000" b="1" kern="1200" dirty="0">
            <a:solidFill>
              <a:schemeClr val="accent1">
                <a:lumMod val="75000"/>
              </a:schemeClr>
            </a:solidFill>
          </a:endParaRPr>
        </a:p>
      </dsp:txBody>
      <dsp:txXfrm>
        <a:off x="0" y="351"/>
        <a:ext cx="7272808" cy="7193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3585872" y="-370214"/>
          <a:ext cx="4968544" cy="570897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centrato sulle indicazione dei potenziali ambiti di specializzazione rispetto al tavolo tematico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giustificato dalle evidenze, dalle scoperte imprenditoriali e dalle conoscenze possedute dagli attori </a:t>
          </a:r>
          <a:endParaRPr lang="it-IT" sz="3600" b="0" kern="1200" dirty="0">
            <a:solidFill>
              <a:schemeClr val="accent1"/>
            </a:solidFill>
          </a:endParaRPr>
        </a:p>
      </dsp:txBody>
      <dsp:txXfrm rot="-5400000">
        <a:off x="3215657" y="242545"/>
        <a:ext cx="5466430" cy="4483456"/>
      </dsp:txXfrm>
    </dsp:sp>
    <dsp:sp modelId="{4B75031E-EAE2-44AE-A204-79AAE3CD8BF2}">
      <dsp:nvSpPr>
        <dsp:cNvPr id="0" name=""/>
        <dsp:cNvSpPr/>
      </dsp:nvSpPr>
      <dsp:spPr>
        <a:xfrm>
          <a:off x="4359" y="0"/>
          <a:ext cx="3211298"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Il </a:t>
          </a:r>
          <a:r>
            <a:rPr lang="it-IT" sz="4400" b="1" kern="1200" dirty="0" err="1" smtClean="0"/>
            <a:t>contributorichiesto</a:t>
          </a:r>
          <a:r>
            <a:rPr lang="it-IT" sz="4400" b="1" kern="1200" dirty="0" smtClean="0"/>
            <a:t> deve essere....</a:t>
          </a:r>
          <a:endParaRPr lang="it-IT" sz="4400" b="1" kern="1200" dirty="0"/>
        </a:p>
      </dsp:txBody>
      <dsp:txXfrm>
        <a:off x="161122" y="156763"/>
        <a:ext cx="2897772" cy="46501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7272808"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b="1" kern="1200" dirty="0" smtClean="0">
              <a:solidFill>
                <a:schemeClr val="accent1">
                  <a:lumMod val="75000"/>
                </a:schemeClr>
              </a:solidFill>
            </a:rPr>
            <a:t>Avvio Tavoli Tematici</a:t>
          </a:r>
          <a:endParaRPr lang="it-IT" sz="1700" b="1" kern="1200" dirty="0">
            <a:solidFill>
              <a:schemeClr val="accent1">
                <a:lumMod val="75000"/>
              </a:schemeClr>
            </a:solidFill>
          </a:endParaRPr>
        </a:p>
      </dsp:txBody>
      <dsp:txXfrm>
        <a:off x="0" y="0"/>
        <a:ext cx="7272808" cy="3693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71287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7128792"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b="1" kern="1200" dirty="0" smtClean="0">
              <a:solidFill>
                <a:schemeClr val="accent1">
                  <a:lumMod val="75000"/>
                </a:schemeClr>
              </a:solidFill>
            </a:rPr>
            <a:t>Ambiti di Specializzazione del Tavolo Tematico</a:t>
          </a:r>
          <a:endParaRPr lang="it-IT" sz="1700" b="1" kern="1200" dirty="0">
            <a:solidFill>
              <a:schemeClr val="accent1">
                <a:lumMod val="75000"/>
              </a:schemeClr>
            </a:solidFill>
          </a:endParaRPr>
        </a:p>
      </dsp:txBody>
      <dsp:txXfrm>
        <a:off x="0" y="0"/>
        <a:ext cx="7128792" cy="3693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1584-12A4-45C1-ACD7-958A7385C148}">
      <dsp:nvSpPr>
        <dsp:cNvPr id="0" name=""/>
        <dsp:cNvSpPr/>
      </dsp:nvSpPr>
      <dsp:spPr>
        <a:xfrm>
          <a:off x="366859" y="160543"/>
          <a:ext cx="1874706" cy="1874706"/>
        </a:xfrm>
        <a:prstGeom prst="pie">
          <a:avLst>
            <a:gd name="adj1" fmla="val 16200000"/>
            <a:gd name="adj2" fmla="val 54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Primo progress</a:t>
          </a:r>
          <a:endParaRPr lang="it-IT" sz="1400" kern="1200" dirty="0"/>
        </a:p>
      </dsp:txBody>
      <dsp:txXfrm>
        <a:off x="1391252" y="651538"/>
        <a:ext cx="669538" cy="892717"/>
      </dsp:txXfrm>
    </dsp:sp>
    <dsp:sp modelId="{911D987E-41D9-4858-92D0-BAC1D4352876}">
      <dsp:nvSpPr>
        <dsp:cNvPr id="0" name=""/>
        <dsp:cNvSpPr/>
      </dsp:nvSpPr>
      <dsp:spPr>
        <a:xfrm>
          <a:off x="277587" y="160543"/>
          <a:ext cx="1874706" cy="1874706"/>
        </a:xfrm>
        <a:prstGeom prst="pie">
          <a:avLst>
            <a:gd name="adj1" fmla="val 5400000"/>
            <a:gd name="adj2" fmla="val 162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Secondo progress</a:t>
          </a:r>
          <a:endParaRPr lang="it-IT" sz="1400" kern="1200" dirty="0"/>
        </a:p>
      </dsp:txBody>
      <dsp:txXfrm>
        <a:off x="458362" y="651538"/>
        <a:ext cx="669538" cy="892717"/>
      </dsp:txXfrm>
    </dsp:sp>
    <dsp:sp modelId="{091889A5-5D1D-4DA7-941E-C8B05D965E22}">
      <dsp:nvSpPr>
        <dsp:cNvPr id="0" name=""/>
        <dsp:cNvSpPr/>
      </dsp:nvSpPr>
      <dsp:spPr>
        <a:xfrm>
          <a:off x="250806" y="44490"/>
          <a:ext cx="2106813" cy="2106813"/>
        </a:xfrm>
        <a:prstGeom prst="circularArrow">
          <a:avLst>
            <a:gd name="adj1" fmla="val 5085"/>
            <a:gd name="adj2" fmla="val 327528"/>
            <a:gd name="adj3" fmla="val 50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0F59F-4621-418C-96D7-0810ADA847CA}">
      <dsp:nvSpPr>
        <dsp:cNvPr id="0" name=""/>
        <dsp:cNvSpPr/>
      </dsp:nvSpPr>
      <dsp:spPr>
        <a:xfrm>
          <a:off x="161534" y="44490"/>
          <a:ext cx="2106813" cy="2106813"/>
        </a:xfrm>
        <a:prstGeom prst="circularArrow">
          <a:avLst>
            <a:gd name="adj1" fmla="val 5085"/>
            <a:gd name="adj2" fmla="val 327528"/>
            <a:gd name="adj3" fmla="val 15872472"/>
            <a:gd name="adj4" fmla="val 5400000"/>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2340748" y="-395555"/>
          <a:ext cx="3040486" cy="394331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b="0" kern="1200" dirty="0" smtClean="0">
              <a:solidFill>
                <a:schemeClr val="accent1"/>
              </a:solidFill>
            </a:rPr>
            <a:t>Referenti </a:t>
          </a:r>
          <a:r>
            <a:rPr lang="it-IT" sz="2000" b="0" kern="1200" dirty="0" err="1" smtClean="0">
              <a:solidFill>
                <a:schemeClr val="accent1"/>
              </a:solidFill>
            </a:rPr>
            <a:t>GdL</a:t>
          </a:r>
          <a:r>
            <a:rPr lang="it-IT" sz="2000" b="0" kern="1200" dirty="0" smtClean="0">
              <a:solidFill>
                <a:schemeClr val="accent1"/>
              </a:solidFill>
            </a:rPr>
            <a:t> </a:t>
          </a:r>
          <a:r>
            <a:rPr lang="it-IT" sz="2000" b="0" kern="1200" dirty="0" err="1" smtClean="0">
              <a:solidFill>
                <a:schemeClr val="accent1"/>
              </a:solidFill>
            </a:rPr>
            <a:t>interdiscipinare</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Referenti Dipartimenti regionali</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Esperti nazionali </a:t>
          </a:r>
          <a:r>
            <a:rPr lang="it-IT" sz="2000" b="0" kern="1200" dirty="0" err="1" smtClean="0">
              <a:solidFill>
                <a:schemeClr val="accent1"/>
              </a:solidFill>
            </a:rPr>
            <a:t>MiSE</a:t>
          </a:r>
          <a:r>
            <a:rPr lang="it-IT" sz="2000" b="0" kern="1200" dirty="0" smtClean="0">
              <a:solidFill>
                <a:schemeClr val="accent1"/>
              </a:solidFill>
            </a:rPr>
            <a:t> - MIUR</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Facilitatori</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rgbClr val="FF0000"/>
              </a:solidFill>
            </a:rPr>
            <a:t>Attori del territorio portatori di conoscenze e competenze che hanno inviato il modulo di adesione  </a:t>
          </a:r>
          <a:endParaRPr lang="it-IT" sz="2000" b="0" kern="1200" dirty="0">
            <a:solidFill>
              <a:srgbClr val="FF0000"/>
            </a:solidFill>
          </a:endParaRPr>
        </a:p>
      </dsp:txBody>
      <dsp:txXfrm rot="-5400000">
        <a:off x="1889336" y="204281"/>
        <a:ext cx="3794887" cy="2743638"/>
      </dsp:txXfrm>
    </dsp:sp>
    <dsp:sp modelId="{4B75031E-EAE2-44AE-A204-79AAE3CD8BF2}">
      <dsp:nvSpPr>
        <dsp:cNvPr id="0" name=""/>
        <dsp:cNvSpPr/>
      </dsp:nvSpPr>
      <dsp:spPr>
        <a:xfrm>
          <a:off x="0" y="3023"/>
          <a:ext cx="1885074" cy="309332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b="1" kern="1200" dirty="0" smtClean="0"/>
            <a:t>TAVOLO TEMATICO TURISMO, CULTURA E BENI CULTURALI</a:t>
          </a:r>
          <a:endParaRPr lang="it-IT" sz="2000" b="1" kern="1200" dirty="0"/>
        </a:p>
      </dsp:txBody>
      <dsp:txXfrm>
        <a:off x="92022" y="95045"/>
        <a:ext cx="1701030" cy="29092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C6C5-800F-4AD0-9287-91F0CE3F8018}">
      <dsp:nvSpPr>
        <dsp:cNvPr id="0" name=""/>
        <dsp:cNvSpPr/>
      </dsp:nvSpPr>
      <dsp:spPr>
        <a:xfrm>
          <a:off x="0" y="0"/>
          <a:ext cx="3525613" cy="376901"/>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43BFD-89FA-49AE-B8B8-5B451728DC2D}">
      <dsp:nvSpPr>
        <dsp:cNvPr id="0" name=""/>
        <dsp:cNvSpPr/>
      </dsp:nvSpPr>
      <dsp:spPr>
        <a:xfrm>
          <a:off x="105768" y="50253"/>
          <a:ext cx="3314076" cy="27639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DCA96-203E-4FCF-BFE0-43C97B4D268A}">
      <dsp:nvSpPr>
        <dsp:cNvPr id="0" name=""/>
        <dsp:cNvSpPr/>
      </dsp:nvSpPr>
      <dsp:spPr>
        <a:xfrm rot="10800000">
          <a:off x="105768" y="376901"/>
          <a:ext cx="3314076" cy="460656"/>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it-IT" sz="1500" b="1" kern="1200" dirty="0" smtClean="0"/>
            <a:t>TIME LINE RICERCA ED ANALISI </a:t>
          </a:r>
          <a:endParaRPr lang="it-IT" sz="1500" b="1" kern="1200" dirty="0"/>
        </a:p>
      </dsp:txBody>
      <dsp:txXfrm rot="10800000">
        <a:off x="119935" y="376901"/>
        <a:ext cx="3285742" cy="4464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87686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8768630" cy="72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b="1" u="none" strike="noStrike" kern="1200" dirty="0" smtClean="0">
              <a:solidFill>
                <a:schemeClr val="accent1">
                  <a:lumMod val="75000"/>
                </a:schemeClr>
              </a:solidFill>
              <a:effectLst/>
            </a:rPr>
            <a:t>A che punto è la definizione della RIS 3 Sicilia: percorso svolto</a:t>
          </a:r>
          <a:endParaRPr lang="it-IT" sz="2400" b="1" kern="1200" dirty="0">
            <a:solidFill>
              <a:schemeClr val="accent1">
                <a:lumMod val="75000"/>
              </a:schemeClr>
            </a:solidFill>
          </a:endParaRPr>
        </a:p>
      </dsp:txBody>
      <dsp:txXfrm>
        <a:off x="0" y="0"/>
        <a:ext cx="8768630" cy="7200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8F2D-F759-4636-ACBD-8466D60D4E17}">
      <dsp:nvSpPr>
        <dsp:cNvPr id="0" name=""/>
        <dsp:cNvSpPr/>
      </dsp:nvSpPr>
      <dsp:spPr>
        <a:xfrm rot="5400000">
          <a:off x="287472" y="1524722"/>
          <a:ext cx="1149296"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1061A77-D165-43D5-9ED8-B5EB9DDB2753}">
      <dsp:nvSpPr>
        <dsp:cNvPr id="0" name=""/>
        <dsp:cNvSpPr/>
      </dsp:nvSpPr>
      <dsp:spPr>
        <a:xfrm>
          <a:off x="191499" y="490550"/>
          <a:ext cx="1866106" cy="125842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1.</a:t>
          </a:r>
          <a:r>
            <a:rPr lang="it-IT" sz="1400" b="1" kern="1200" dirty="0" smtClean="0"/>
            <a:t> </a:t>
          </a:r>
          <a:r>
            <a:rPr lang="it-IT" sz="1400" b="1" kern="1200" dirty="0" smtClean="0">
              <a:solidFill>
                <a:srgbClr val="FF0000"/>
              </a:solidFill>
            </a:rPr>
            <a:t>Azione di feedback</a:t>
          </a:r>
        </a:p>
        <a:p>
          <a:pPr lvl="0" algn="l" defTabSz="622300" rtl="0">
            <a:lnSpc>
              <a:spcPct val="90000"/>
            </a:lnSpc>
            <a:spcBef>
              <a:spcPct val="0"/>
            </a:spcBef>
            <a:spcAft>
              <a:spcPts val="0"/>
            </a:spcAft>
          </a:pPr>
          <a:r>
            <a:rPr lang="it-IT" sz="1400" b="1" kern="1200" dirty="0" smtClean="0">
              <a:solidFill>
                <a:srgbClr val="FF0000"/>
              </a:solidFill>
            </a:rPr>
            <a:t>    e di restituzione</a:t>
          </a:r>
        </a:p>
        <a:p>
          <a:pPr lvl="0" algn="l" defTabSz="622300" rtl="0">
            <a:lnSpc>
              <a:spcPct val="90000"/>
            </a:lnSpc>
            <a:spcBef>
              <a:spcPct val="0"/>
            </a:spcBef>
            <a:spcAft>
              <a:spcPct val="35000"/>
            </a:spcAft>
          </a:pPr>
          <a:r>
            <a:rPr lang="it-IT" sz="1400" b="1" kern="1200" dirty="0" smtClean="0">
              <a:solidFill>
                <a:srgbClr val="FF0000"/>
              </a:solidFill>
            </a:rPr>
            <a:t>    (Laboratorio)</a:t>
          </a:r>
          <a:endParaRPr lang="it-IT" sz="1400" b="1" i="0" kern="1200" dirty="0">
            <a:solidFill>
              <a:srgbClr val="FF0000"/>
            </a:solidFill>
          </a:endParaRPr>
        </a:p>
      </dsp:txBody>
      <dsp:txXfrm>
        <a:off x="228357" y="527408"/>
        <a:ext cx="1792390" cy="1184711"/>
      </dsp:txXfrm>
    </dsp:sp>
    <dsp:sp modelId="{AFE62B99-C380-4A7D-A81E-0B836ACE2D97}">
      <dsp:nvSpPr>
        <dsp:cNvPr id="0" name=""/>
        <dsp:cNvSpPr/>
      </dsp:nvSpPr>
      <dsp:spPr>
        <a:xfrm rot="5400000">
          <a:off x="276473" y="2690821"/>
          <a:ext cx="1171293"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AD84E32-EB4D-4F6E-9190-AC855B3EA2A5}">
      <dsp:nvSpPr>
        <dsp:cNvPr id="0" name=""/>
        <dsp:cNvSpPr/>
      </dsp:nvSpPr>
      <dsp:spPr>
        <a:xfrm>
          <a:off x="46940" y="1881164"/>
          <a:ext cx="2155223" cy="7908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2.Individuazione ambiti di</a:t>
          </a:r>
        </a:p>
        <a:p>
          <a:pPr lvl="0" algn="l" defTabSz="622300" rtl="0">
            <a:lnSpc>
              <a:spcPct val="90000"/>
            </a:lnSpc>
            <a:spcBef>
              <a:spcPct val="0"/>
            </a:spcBef>
            <a:spcAft>
              <a:spcPct val="35000"/>
            </a:spcAft>
          </a:pPr>
          <a:r>
            <a:rPr lang="it-IT" sz="1400" b="1" kern="1200" dirty="0" smtClean="0">
              <a:solidFill>
                <a:schemeClr val="accent1"/>
              </a:solidFill>
            </a:rPr>
            <a:t>   </a:t>
          </a:r>
          <a:r>
            <a:rPr lang="it-IT" sz="1400" b="1" kern="1200" dirty="0" err="1" smtClean="0">
              <a:solidFill>
                <a:schemeClr val="accent1"/>
              </a:solidFill>
            </a:rPr>
            <a:t>governance</a:t>
          </a:r>
          <a:r>
            <a:rPr lang="it-IT" sz="1400" b="1" kern="1200" dirty="0" smtClean="0">
              <a:solidFill>
                <a:schemeClr val="accent1"/>
              </a:solidFill>
            </a:rPr>
            <a:t> territoriale</a:t>
          </a:r>
          <a:endParaRPr lang="it-IT" sz="1400" b="1" kern="1200" dirty="0">
            <a:solidFill>
              <a:schemeClr val="accent1"/>
            </a:solidFill>
          </a:endParaRPr>
        </a:p>
      </dsp:txBody>
      <dsp:txXfrm>
        <a:off x="70103" y="1904327"/>
        <a:ext cx="2108897" cy="744506"/>
      </dsp:txXfrm>
    </dsp:sp>
    <dsp:sp modelId="{2BCD11DB-F453-4B2F-B9D0-13AA9F8F954B}">
      <dsp:nvSpPr>
        <dsp:cNvPr id="0" name=""/>
        <dsp:cNvSpPr/>
      </dsp:nvSpPr>
      <dsp:spPr>
        <a:xfrm rot="122070">
          <a:off x="866152" y="3332772"/>
          <a:ext cx="2902618"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4C33AB0-25CA-4969-A8C5-FD5F197A3E20}">
      <dsp:nvSpPr>
        <dsp:cNvPr id="0" name=""/>
        <dsp:cNvSpPr/>
      </dsp:nvSpPr>
      <dsp:spPr>
        <a:xfrm>
          <a:off x="1089" y="2804183"/>
          <a:ext cx="2246925" cy="130274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3.</a:t>
          </a:r>
          <a:r>
            <a:rPr lang="it-IT" sz="1400" b="1" kern="1200" dirty="0" smtClean="0"/>
            <a:t> </a:t>
          </a:r>
          <a:r>
            <a:rPr lang="it-IT" sz="1400" b="1" kern="1200" dirty="0" smtClean="0">
              <a:solidFill>
                <a:schemeClr val="accent1"/>
              </a:solidFill>
            </a:rPr>
            <a:t>Condivisione delle</a:t>
          </a:r>
        </a:p>
        <a:p>
          <a:pPr lvl="0" algn="l" defTabSz="622300" rtl="0">
            <a:lnSpc>
              <a:spcPct val="90000"/>
            </a:lnSpc>
            <a:spcBef>
              <a:spcPct val="0"/>
            </a:spcBef>
            <a:spcAft>
              <a:spcPts val="0"/>
            </a:spcAft>
          </a:pPr>
          <a:r>
            <a:rPr lang="it-IT" sz="1400" b="1" kern="1200" dirty="0" smtClean="0">
              <a:solidFill>
                <a:schemeClr val="accent1"/>
              </a:solidFill>
            </a:rPr>
            <a:t>    priorità</a:t>
          </a:r>
          <a:endParaRPr lang="it-IT" sz="1400" b="1" kern="1200" dirty="0">
            <a:solidFill>
              <a:schemeClr val="accent1"/>
            </a:solidFill>
          </a:endParaRPr>
        </a:p>
      </dsp:txBody>
      <dsp:txXfrm>
        <a:off x="39245" y="2842339"/>
        <a:ext cx="2170613" cy="1226434"/>
      </dsp:txXfrm>
    </dsp:sp>
    <dsp:sp modelId="{9D20F1A6-36D0-4E01-9A27-C5A6895D97F1}">
      <dsp:nvSpPr>
        <dsp:cNvPr id="0" name=""/>
        <dsp:cNvSpPr/>
      </dsp:nvSpPr>
      <dsp:spPr>
        <a:xfrm rot="16200000">
          <a:off x="3200876" y="2807394"/>
          <a:ext cx="1145753"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5C7BDE0-612E-411D-8AB9-89A47964221E}">
      <dsp:nvSpPr>
        <dsp:cNvPr id="0" name=""/>
        <dsp:cNvSpPr/>
      </dsp:nvSpPr>
      <dsp:spPr>
        <a:xfrm>
          <a:off x="2697056" y="3010277"/>
          <a:ext cx="2678257" cy="109665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4.</a:t>
          </a:r>
          <a:r>
            <a:rPr lang="it-IT" sz="1400" b="1" kern="1200" dirty="0" smtClean="0"/>
            <a:t> </a:t>
          </a:r>
          <a:r>
            <a:rPr lang="it-IT" sz="1400" b="1" kern="1200" dirty="0" smtClean="0">
              <a:solidFill>
                <a:schemeClr val="accent1"/>
              </a:solidFill>
            </a:rPr>
            <a:t>Formalizzazione della </a:t>
          </a:r>
        </a:p>
        <a:p>
          <a:pPr lvl="0" algn="l" defTabSz="622300" rtl="0">
            <a:lnSpc>
              <a:spcPct val="90000"/>
            </a:lnSpc>
            <a:spcBef>
              <a:spcPct val="0"/>
            </a:spcBef>
            <a:spcAft>
              <a:spcPts val="0"/>
            </a:spcAft>
          </a:pPr>
          <a:r>
            <a:rPr lang="it-IT" sz="1400" b="1" kern="1200" dirty="0" smtClean="0">
              <a:solidFill>
                <a:schemeClr val="accent1"/>
              </a:solidFill>
            </a:rPr>
            <a:t>    condivisione (con appositi</a:t>
          </a:r>
        </a:p>
        <a:p>
          <a:pPr lvl="0" algn="l" defTabSz="622300" rtl="0">
            <a:lnSpc>
              <a:spcPct val="90000"/>
            </a:lnSpc>
            <a:spcBef>
              <a:spcPct val="0"/>
            </a:spcBef>
            <a:spcAft>
              <a:spcPts val="0"/>
            </a:spcAft>
          </a:pPr>
          <a:r>
            <a:rPr lang="it-IT" sz="1400" b="1" kern="1200" dirty="0" smtClean="0">
              <a:solidFill>
                <a:schemeClr val="accent1"/>
              </a:solidFill>
            </a:rPr>
            <a:t>    strumenti) </a:t>
          </a:r>
          <a:endParaRPr lang="it-IT" sz="1400" b="1" kern="1200" dirty="0">
            <a:solidFill>
              <a:schemeClr val="accent1"/>
            </a:solidFill>
          </a:endParaRPr>
        </a:p>
      </dsp:txBody>
      <dsp:txXfrm>
        <a:off x="2729176" y="3042397"/>
        <a:ext cx="2614017" cy="1032412"/>
      </dsp:txXfrm>
    </dsp:sp>
    <dsp:sp modelId="{F38425E9-A09D-45A4-86DE-3B871D235AAB}">
      <dsp:nvSpPr>
        <dsp:cNvPr id="0" name=""/>
        <dsp:cNvSpPr/>
      </dsp:nvSpPr>
      <dsp:spPr>
        <a:xfrm rot="16200000">
          <a:off x="3139090" y="1592916"/>
          <a:ext cx="1269325"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38DA9E9-3C12-47A7-AF1C-6EFA3B6BFACF}">
      <dsp:nvSpPr>
        <dsp:cNvPr id="0" name=""/>
        <dsp:cNvSpPr/>
      </dsp:nvSpPr>
      <dsp:spPr>
        <a:xfrm>
          <a:off x="2538824" y="1932621"/>
          <a:ext cx="2994720" cy="94546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5.</a:t>
          </a:r>
          <a:r>
            <a:rPr lang="it-IT" sz="1400" b="1" kern="1200" dirty="0" smtClean="0"/>
            <a:t> </a:t>
          </a:r>
          <a:r>
            <a:rPr lang="it-IT" sz="1400" b="1" kern="1200" dirty="0" smtClean="0">
              <a:solidFill>
                <a:schemeClr val="accent1"/>
              </a:solidFill>
            </a:rPr>
            <a:t>Avvio  strategia per la</a:t>
          </a:r>
        </a:p>
        <a:p>
          <a:pPr lvl="0" algn="l" defTabSz="622300" rtl="0">
            <a:lnSpc>
              <a:spcPct val="90000"/>
            </a:lnSpc>
            <a:spcBef>
              <a:spcPct val="0"/>
            </a:spcBef>
            <a:spcAft>
              <a:spcPct val="35000"/>
            </a:spcAft>
          </a:pPr>
          <a:r>
            <a:rPr lang="it-IT" sz="1400" b="1" kern="1200" dirty="0" smtClean="0">
              <a:solidFill>
                <a:schemeClr val="accent1"/>
              </a:solidFill>
            </a:rPr>
            <a:t>    comunicazione</a:t>
          </a:r>
        </a:p>
      </dsp:txBody>
      <dsp:txXfrm>
        <a:off x="2566516" y="1960313"/>
        <a:ext cx="2939336" cy="890085"/>
      </dsp:txXfrm>
    </dsp:sp>
    <dsp:sp modelId="{A2DC82F0-E497-49EB-AA87-BC9FF86E52AE}">
      <dsp:nvSpPr>
        <dsp:cNvPr id="0" name=""/>
        <dsp:cNvSpPr/>
      </dsp:nvSpPr>
      <dsp:spPr>
        <a:xfrm rot="101335">
          <a:off x="3779040" y="996916"/>
          <a:ext cx="2958641"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A22B34-E67D-452E-B7A3-670E43080D52}">
      <dsp:nvSpPr>
        <dsp:cNvPr id="0" name=""/>
        <dsp:cNvSpPr/>
      </dsp:nvSpPr>
      <dsp:spPr>
        <a:xfrm>
          <a:off x="2689446" y="454813"/>
          <a:ext cx="2693476" cy="134562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6.</a:t>
          </a:r>
          <a:r>
            <a:rPr lang="it-IT" sz="1400" b="1" kern="1200" dirty="0" smtClean="0"/>
            <a:t> </a:t>
          </a:r>
          <a:r>
            <a:rPr lang="it-IT" sz="1400" b="1" kern="1200" dirty="0" smtClean="0">
              <a:solidFill>
                <a:schemeClr val="accent1"/>
              </a:solidFill>
            </a:rPr>
            <a:t>Costituzione di  una Unità</a:t>
          </a:r>
        </a:p>
        <a:p>
          <a:pPr lvl="0" algn="l" defTabSz="622300" rtl="0">
            <a:lnSpc>
              <a:spcPct val="90000"/>
            </a:lnSpc>
            <a:spcBef>
              <a:spcPct val="0"/>
            </a:spcBef>
            <a:spcAft>
              <a:spcPts val="0"/>
            </a:spcAft>
          </a:pPr>
          <a:r>
            <a:rPr lang="it-IT" sz="1400" b="1" kern="1200" dirty="0" smtClean="0">
              <a:solidFill>
                <a:schemeClr val="accent1"/>
              </a:solidFill>
            </a:rPr>
            <a:t>    tecnica con funzioni di </a:t>
          </a:r>
        </a:p>
        <a:p>
          <a:pPr lvl="0" algn="l" defTabSz="622300" rtl="0">
            <a:lnSpc>
              <a:spcPct val="90000"/>
            </a:lnSpc>
            <a:spcBef>
              <a:spcPct val="0"/>
            </a:spcBef>
            <a:spcAft>
              <a:spcPts val="0"/>
            </a:spcAft>
          </a:pPr>
          <a:r>
            <a:rPr lang="it-IT" sz="1400" b="1" kern="1200" dirty="0" smtClean="0">
              <a:solidFill>
                <a:schemeClr val="accent1"/>
              </a:solidFill>
            </a:rPr>
            <a:t>    indirizzo e coordinamento, </a:t>
          </a:r>
        </a:p>
        <a:p>
          <a:pPr lvl="0" algn="l" defTabSz="622300" rtl="0">
            <a:lnSpc>
              <a:spcPct val="90000"/>
            </a:lnSpc>
            <a:spcBef>
              <a:spcPct val="0"/>
            </a:spcBef>
            <a:spcAft>
              <a:spcPts val="0"/>
            </a:spcAft>
          </a:pPr>
          <a:r>
            <a:rPr lang="it-IT" sz="1400" b="1" kern="1200" dirty="0" smtClean="0">
              <a:solidFill>
                <a:schemeClr val="accent1"/>
              </a:solidFill>
            </a:rPr>
            <a:t>    monitoraggio e valutazione</a:t>
          </a:r>
        </a:p>
        <a:p>
          <a:pPr lvl="0" algn="l" defTabSz="622300" rtl="0">
            <a:lnSpc>
              <a:spcPct val="90000"/>
            </a:lnSpc>
            <a:spcBef>
              <a:spcPct val="0"/>
            </a:spcBef>
            <a:spcAft>
              <a:spcPts val="0"/>
            </a:spcAft>
          </a:pPr>
          <a:r>
            <a:rPr lang="it-IT" sz="1400" b="1" kern="1200" dirty="0" smtClean="0">
              <a:solidFill>
                <a:schemeClr val="accent1"/>
              </a:solidFill>
            </a:rPr>
            <a:t>    della Strategia</a:t>
          </a:r>
        </a:p>
      </dsp:txBody>
      <dsp:txXfrm>
        <a:off x="2728858" y="494225"/>
        <a:ext cx="2614652" cy="1266798"/>
      </dsp:txXfrm>
    </dsp:sp>
    <dsp:sp modelId="{6C2FB6B5-23EA-4C6B-B472-9E5490D7D680}">
      <dsp:nvSpPr>
        <dsp:cNvPr id="0" name=""/>
        <dsp:cNvSpPr/>
      </dsp:nvSpPr>
      <dsp:spPr>
        <a:xfrm>
          <a:off x="5824354" y="454813"/>
          <a:ext cx="2350233" cy="153125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7.Costituzione del Gruppo</a:t>
          </a:r>
        </a:p>
        <a:p>
          <a:pPr lvl="0" algn="l" defTabSz="622300" rtl="0">
            <a:lnSpc>
              <a:spcPct val="90000"/>
            </a:lnSpc>
            <a:spcBef>
              <a:spcPct val="0"/>
            </a:spcBef>
            <a:spcAft>
              <a:spcPct val="35000"/>
            </a:spcAft>
          </a:pPr>
          <a:r>
            <a:rPr lang="it-IT" sz="1400" b="1" kern="1200" dirty="0" smtClean="0">
              <a:solidFill>
                <a:schemeClr val="accent1"/>
              </a:solidFill>
            </a:rPr>
            <a:t>   di Pilotaggio</a:t>
          </a:r>
        </a:p>
      </dsp:txBody>
      <dsp:txXfrm>
        <a:off x="5869203" y="499662"/>
        <a:ext cx="2260535" cy="144156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AE75-85E6-437A-8B56-910DD27A4ECE}">
      <dsp:nvSpPr>
        <dsp:cNvPr id="0" name=""/>
        <dsp:cNvSpPr/>
      </dsp:nvSpPr>
      <dsp:spPr>
        <a:xfrm>
          <a:off x="0" y="0"/>
          <a:ext cx="76969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8CE0C5-97D0-41BA-B185-D747D53A47F7}">
      <dsp:nvSpPr>
        <dsp:cNvPr id="0" name=""/>
        <dsp:cNvSpPr/>
      </dsp:nvSpPr>
      <dsp:spPr>
        <a:xfrm>
          <a:off x="0" y="0"/>
          <a:ext cx="7696904" cy="7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it-IT" sz="2000" b="1" kern="1200" dirty="0">
            <a:solidFill>
              <a:srgbClr val="6699FF"/>
            </a:solidFill>
            <a:effectLst/>
            <a:latin typeface="Calibri" panose="020F0502020204030204" pitchFamily="34" charset="0"/>
          </a:endParaRPr>
        </a:p>
      </dsp:txBody>
      <dsp:txXfrm>
        <a:off x="0" y="0"/>
        <a:ext cx="7696904" cy="7976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3B85D-E7EC-43EB-AD43-BE75F7C562F8}">
      <dsp:nvSpPr>
        <dsp:cNvPr id="0" name=""/>
        <dsp:cNvSpPr/>
      </dsp:nvSpPr>
      <dsp:spPr>
        <a:xfrm>
          <a:off x="3427" y="0"/>
          <a:ext cx="3925820" cy="4680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it-IT" sz="1400" b="1" kern="1200" dirty="0" smtClean="0">
            <a:solidFill>
              <a:srgbClr val="FFFF00"/>
            </a:solidFill>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r>
            <a:rPr lang="it-IT" sz="1400" b="1" kern="1200" dirty="0" smtClean="0">
              <a:solidFill>
                <a:srgbClr val="FFFF00"/>
              </a:solidFill>
              <a:effectLst>
                <a:outerShdw blurRad="38100" dist="38100" dir="2700000" algn="tl">
                  <a:srgbClr val="000000">
                    <a:alpha val="43137"/>
                  </a:srgbClr>
                </a:outerShdw>
              </a:effectLst>
            </a:rPr>
            <a:t>SCOPERTA E CONDIVISIONE DI UNA DISTINTIVA SPECIALIZZAZIONE REGIONALE</a:t>
          </a:r>
        </a:p>
        <a:p>
          <a:pPr lvl="0" algn="ctr" defTabSz="622300" rtl="0">
            <a:lnSpc>
              <a:spcPct val="90000"/>
            </a:lnSpc>
            <a:spcBef>
              <a:spcPct val="0"/>
            </a:spcBef>
            <a:spcAft>
              <a:spcPct val="35000"/>
            </a:spcAft>
          </a:pPr>
          <a:r>
            <a:rPr lang="it-IT" sz="1300" kern="1200" dirty="0" smtClean="0"/>
            <a:t>Lettura delle </a:t>
          </a:r>
          <a:r>
            <a:rPr lang="it-IT" sz="1300" b="1" kern="1200" dirty="0" smtClean="0">
              <a:effectLst>
                <a:outerShdw blurRad="38100" dist="38100" dir="2700000" algn="tl">
                  <a:srgbClr val="000000">
                    <a:alpha val="43137"/>
                  </a:srgbClr>
                </a:outerShdw>
              </a:effectLst>
            </a:rPr>
            <a:t>specifiche caratteristiche del territorio</a:t>
          </a:r>
          <a:r>
            <a:rPr lang="it-IT" sz="1300" kern="1200" dirty="0" smtClean="0"/>
            <a:t> e </a:t>
          </a:r>
          <a:r>
            <a:rPr lang="it-IT" sz="1300" b="1" kern="1200" dirty="0" smtClean="0">
              <a:effectLst>
                <a:outerShdw blurRad="38100" dist="38100" dir="2700000" algn="tl">
                  <a:srgbClr val="000000">
                    <a:alpha val="43137"/>
                  </a:srgbClr>
                </a:outerShdw>
              </a:effectLst>
            </a:rPr>
            <a:t>Processo di </a:t>
          </a:r>
          <a:r>
            <a:rPr lang="it-IT" sz="1300" b="1" i="1" kern="1200" dirty="0" smtClean="0">
              <a:effectLst>
                <a:outerShdw blurRad="38100" dist="38100" dir="2700000" algn="tl">
                  <a:srgbClr val="000000">
                    <a:alpha val="43137"/>
                  </a:srgbClr>
                </a:outerShdw>
              </a:effectLst>
            </a:rPr>
            <a:t>empowerment</a:t>
          </a:r>
          <a:r>
            <a:rPr lang="it-IT" sz="1300" b="1" kern="1200" dirty="0" smtClean="0">
              <a:effectLst>
                <a:outerShdw blurRad="38100" dist="38100" dir="2700000" algn="tl">
                  <a:srgbClr val="000000">
                    <a:alpha val="43137"/>
                  </a:srgbClr>
                </a:outerShdw>
              </a:effectLst>
            </a:rPr>
            <a:t> dei diversi attori regionali dell’innovazione. </a:t>
          </a:r>
          <a:endParaRPr lang="it-IT" sz="1300" kern="1200" dirty="0" smtClean="0"/>
        </a:p>
        <a:p>
          <a:pPr lvl="0" algn="ctr" defTabSz="622300" rtl="0">
            <a:lnSpc>
              <a:spcPct val="90000"/>
            </a:lnSpc>
            <a:spcBef>
              <a:spcPct val="0"/>
            </a:spcBef>
            <a:spcAft>
              <a:spcPct val="35000"/>
            </a:spcAft>
          </a:pPr>
          <a:r>
            <a:rPr lang="it-IT" sz="1300" b="1" kern="1200" dirty="0" smtClean="0">
              <a:solidFill>
                <a:srgbClr val="FFFF00"/>
              </a:solidFill>
              <a:effectLst>
                <a:outerShdw blurRad="38100" dist="38100" dir="2700000" algn="tl">
                  <a:srgbClr val="000000">
                    <a:alpha val="43137"/>
                  </a:srgbClr>
                </a:outerShdw>
              </a:effectLst>
            </a:rPr>
            <a:t>La RIS3 Sicilia intende l‘INNOVAZIONE come  un processo multidimensionale e altamente interattivo di collaborazione tra diversi attori</a:t>
          </a:r>
          <a:r>
            <a:rPr lang="it-IT" sz="1200" kern="1200" dirty="0" smtClean="0">
              <a:solidFill>
                <a:srgbClr val="FFFF00"/>
              </a:solidFill>
            </a:rPr>
            <a:t>.</a:t>
          </a:r>
          <a:endParaRPr lang="it-IT" sz="1200" kern="1200" dirty="0">
            <a:solidFill>
              <a:srgbClr val="FFFF00"/>
            </a:solidFill>
          </a:endParaRPr>
        </a:p>
      </dsp:txBody>
      <dsp:txXfrm>
        <a:off x="3427" y="1872208"/>
        <a:ext cx="3925820" cy="1872208"/>
      </dsp:txXfrm>
    </dsp:sp>
    <dsp:sp modelId="{D45867DB-5E57-4321-B95F-EF177612117D}">
      <dsp:nvSpPr>
        <dsp:cNvPr id="0" name=""/>
        <dsp:cNvSpPr/>
      </dsp:nvSpPr>
      <dsp:spPr>
        <a:xfrm>
          <a:off x="1187031" y="280831"/>
          <a:ext cx="1558613" cy="1558613"/>
        </a:xfrm>
        <a:prstGeom prst="ellipse">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4FB9A-CA69-4FE6-AE01-D6BD5549E131}">
      <dsp:nvSpPr>
        <dsp:cNvPr id="0" name=""/>
        <dsp:cNvSpPr/>
      </dsp:nvSpPr>
      <dsp:spPr>
        <a:xfrm>
          <a:off x="4050450" y="0"/>
          <a:ext cx="3925820" cy="4680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it-IT" sz="1400" b="1" kern="1200" dirty="0" smtClean="0">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endParaRPr lang="it-IT" sz="1400" b="1" kern="1200" dirty="0" smtClean="0">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r>
            <a:rPr lang="it-IT" sz="1400" b="1" kern="1200" dirty="0" smtClean="0">
              <a:solidFill>
                <a:srgbClr val="FFFF00"/>
              </a:solidFill>
              <a:effectLst>
                <a:outerShdw blurRad="38100" dist="38100" dir="2700000" algn="tl">
                  <a:srgbClr val="000000">
                    <a:alpha val="43137"/>
                  </a:srgbClr>
                </a:outerShdw>
              </a:effectLst>
            </a:rPr>
            <a:t>INDIVIDUAZIONE DELLE LEVE CHE MUOVONO LO SVILUPPO</a:t>
          </a:r>
        </a:p>
        <a:p>
          <a:pPr lvl="0" algn="ctr" defTabSz="622300" rtl="0">
            <a:lnSpc>
              <a:spcPct val="90000"/>
            </a:lnSpc>
            <a:spcBef>
              <a:spcPct val="0"/>
            </a:spcBef>
            <a:spcAft>
              <a:spcPct val="35000"/>
            </a:spcAft>
          </a:pPr>
          <a:r>
            <a:rPr lang="it-IT" sz="1300" b="1" kern="1200" dirty="0" smtClean="0">
              <a:effectLst>
                <a:outerShdw blurRad="38100" dist="38100" dir="2700000" algn="tl">
                  <a:srgbClr val="000000">
                    <a:alpha val="43137"/>
                  </a:srgbClr>
                </a:outerShdw>
              </a:effectLst>
            </a:rPr>
            <a:t>Ruolo chiave delle cosiddette tecnologie chiave abilitanti (Key Enabling Technologies – KETs). </a:t>
          </a:r>
        </a:p>
        <a:p>
          <a:pPr lvl="0" algn="ctr" defTabSz="622300" rtl="0">
            <a:lnSpc>
              <a:spcPct val="90000"/>
            </a:lnSpc>
            <a:spcBef>
              <a:spcPct val="0"/>
            </a:spcBef>
            <a:spcAft>
              <a:spcPct val="35000"/>
            </a:spcAft>
          </a:pPr>
          <a:r>
            <a:rPr lang="it-IT" sz="1300" b="1" kern="1200" dirty="0" smtClean="0">
              <a:effectLst>
                <a:outerShdw blurRad="38100" dist="38100" dir="2700000" algn="tl">
                  <a:srgbClr val="000000">
                    <a:alpha val="43137"/>
                  </a:srgbClr>
                </a:outerShdw>
              </a:effectLst>
            </a:rPr>
            <a:t>Superamento dell’approccio basato sul tradizionale sostegno ai settori produttivi e alla ricerca </a:t>
          </a:r>
        </a:p>
      </dsp:txBody>
      <dsp:txXfrm>
        <a:off x="4050450" y="1872208"/>
        <a:ext cx="3925820" cy="1872208"/>
      </dsp:txXfrm>
    </dsp:sp>
    <dsp:sp modelId="{0884A0BC-1141-4228-BC39-52DFE7694685}">
      <dsp:nvSpPr>
        <dsp:cNvPr id="0" name=""/>
        <dsp:cNvSpPr/>
      </dsp:nvSpPr>
      <dsp:spPr>
        <a:xfrm>
          <a:off x="5224361" y="248739"/>
          <a:ext cx="1558613" cy="15586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E4646-191B-46B4-8568-08679650E7AC}">
      <dsp:nvSpPr>
        <dsp:cNvPr id="0" name=""/>
        <dsp:cNvSpPr/>
      </dsp:nvSpPr>
      <dsp:spPr>
        <a:xfrm>
          <a:off x="72525" y="3978442"/>
          <a:ext cx="7599188" cy="702078"/>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68C89-C16B-4E9B-8797-A4838073953D}">
      <dsp:nvSpPr>
        <dsp:cNvPr id="0" name=""/>
        <dsp:cNvSpPr/>
      </dsp:nvSpPr>
      <dsp:spPr>
        <a:xfrm>
          <a:off x="0" y="0"/>
          <a:ext cx="8693073" cy="18136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100000"/>
            </a:lnSpc>
            <a:spcBef>
              <a:spcPct val="0"/>
            </a:spcBef>
            <a:spcAft>
              <a:spcPts val="0"/>
            </a:spcAft>
          </a:pPr>
          <a:r>
            <a:rPr lang="it-IT" sz="1800" b="1" kern="1200" dirty="0" smtClean="0">
              <a:solidFill>
                <a:srgbClr val="FFFF00"/>
              </a:solidFill>
              <a:effectLst>
                <a:outerShdw blurRad="38100" dist="38100" dir="2700000" algn="tl">
                  <a:srgbClr val="000000">
                    <a:alpha val="43137"/>
                  </a:srgbClr>
                </a:outerShdw>
              </a:effectLst>
            </a:rPr>
            <a:t>RAFFORZARE IL SISTEMA PRODUTTIVO REGIONALE </a:t>
          </a:r>
          <a:endParaRPr lang="it-IT" sz="1800" b="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endParaRPr>
        </a:p>
        <a:p>
          <a:pPr lvl="0" algn="just" defTabSz="800100" rtl="0">
            <a:lnSpc>
              <a:spcPct val="10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APPROCCIO MULTIDIMENSIONALE </a:t>
          </a:r>
        </a:p>
        <a:p>
          <a:pPr lvl="0" algn="just" defTabSz="8001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Potenziamento del ruolo dei sistemi innovativi locali più performanti nel presidio di alcune KETs e al contempo </a:t>
          </a:r>
          <a:r>
            <a:rPr lang="it-IT" sz="1400" b="1" u="none"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innalzamento del valore di mercato del tessuto produttivo tradizionale</a:t>
          </a: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 con le maggiori prospettive di riconversione competitiva e di ricaduta occupazionale.</a:t>
          </a:r>
          <a:r>
            <a:rPr lang="it-IT" sz="1400" b="1" kern="1200" dirty="0" smtClean="0">
              <a:solidFill>
                <a:schemeClr val="bg1"/>
              </a:solidFill>
              <a:effectLst/>
              <a:latin typeface="Neo Sans Std Medium" pitchFamily="34" charset="0"/>
              <a:ea typeface="+mn-ea"/>
              <a:cs typeface="+mn-cs"/>
            </a:rPr>
            <a:t> Infine, facilitare e supportare il processo di scoperta imprenditoriale favorendo l’incontro tra gli imprenditori anche emergenti e l’offerta di ricerca.</a:t>
          </a:r>
          <a:endParaRPr lang="it-IT" sz="1400" b="1" kern="1200" dirty="0">
            <a:solidFill>
              <a:schemeClr val="bg1"/>
            </a:solidFill>
            <a:effectLst/>
            <a:latin typeface="Neo Sans Std Medium" pitchFamily="34" charset="0"/>
            <a:ea typeface="+mn-ea"/>
            <a:cs typeface="+mn-cs"/>
          </a:endParaRPr>
        </a:p>
      </dsp:txBody>
      <dsp:txXfrm>
        <a:off x="1894926" y="0"/>
        <a:ext cx="6798146" cy="1813698"/>
      </dsp:txXfrm>
    </dsp:sp>
    <dsp:sp modelId="{56706EBC-49D7-45F7-BB65-A09CF00B3AFD}">
      <dsp:nvSpPr>
        <dsp:cNvPr id="0" name=""/>
        <dsp:cNvSpPr/>
      </dsp:nvSpPr>
      <dsp:spPr>
        <a:xfrm>
          <a:off x="156311" y="281602"/>
          <a:ext cx="1738614" cy="12504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0A50A-EAFC-4B73-A2B3-D743262EC1EA}">
      <dsp:nvSpPr>
        <dsp:cNvPr id="0" name=""/>
        <dsp:cNvSpPr/>
      </dsp:nvSpPr>
      <dsp:spPr>
        <a:xfrm>
          <a:off x="0" y="1970009"/>
          <a:ext cx="8693073" cy="1563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SOSTENERE LA DIFFUSIONE DI SOLUZIONI E SERVIZI INNOVATIVI </a:t>
          </a:r>
        </a:p>
        <a:p>
          <a:pPr lvl="0" algn="just" defTabSz="7112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QUALITÀ DELLA VITA</a:t>
          </a:r>
        </a:p>
        <a:p>
          <a:pPr lvl="0" algn="just" defTabSz="7112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Incrementare ed innalzare la diffusione di servizi e soluzioni innovative volti a favorire l’innalzamento della qualità della vita nei luoghi in cui si manifestano bisogni sociali , economici ed ambientali insoddisfatti</a:t>
          </a:r>
          <a:r>
            <a:rPr lang="it-IT" sz="1400" b="1" kern="1200" dirty="0" smtClean="0">
              <a:solidFill>
                <a:schemeClr val="bg1"/>
              </a:solidFill>
              <a:effectLst/>
              <a:latin typeface="Neo Sans Std Medium" pitchFamily="34" charset="0"/>
              <a:ea typeface="+mn-ea"/>
              <a:cs typeface="+mn-cs"/>
            </a:rPr>
            <a:t>. </a:t>
          </a:r>
          <a:endParaRPr lang="it-IT" sz="1400" b="1" kern="1200" dirty="0">
            <a:solidFill>
              <a:schemeClr val="bg1"/>
            </a:solidFill>
            <a:effectLst/>
            <a:latin typeface="Neo Sans Std Medium" pitchFamily="34" charset="0"/>
            <a:ea typeface="+mn-ea"/>
            <a:cs typeface="+mn-cs"/>
          </a:endParaRPr>
        </a:p>
      </dsp:txBody>
      <dsp:txXfrm>
        <a:off x="1894926" y="1970009"/>
        <a:ext cx="6798146" cy="1563115"/>
      </dsp:txXfrm>
    </dsp:sp>
    <dsp:sp modelId="{14850E1F-B083-46EA-B8E5-E23BCE6F199B}">
      <dsp:nvSpPr>
        <dsp:cNvPr id="0" name=""/>
        <dsp:cNvSpPr/>
      </dsp:nvSpPr>
      <dsp:spPr>
        <a:xfrm>
          <a:off x="156311" y="2126321"/>
          <a:ext cx="1738614" cy="125049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B2A6B-DCD5-4D44-B383-E5475A122E28}">
      <dsp:nvSpPr>
        <dsp:cNvPr id="0" name=""/>
        <dsp:cNvSpPr/>
      </dsp:nvSpPr>
      <dsp:spPr>
        <a:xfrm>
          <a:off x="0" y="3689436"/>
          <a:ext cx="8693073" cy="1563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622300" rtl="0">
            <a:lnSpc>
              <a:spcPct val="90000"/>
            </a:lnSpc>
            <a:spcBef>
              <a:spcPct val="0"/>
            </a:spcBef>
            <a:spcAft>
              <a:spcPts val="0"/>
            </a:spcAft>
          </a:pPr>
          <a:endParaRPr lang="it-IT" sz="1600" b="1" kern="1200" dirty="0" smtClean="0">
            <a:solidFill>
              <a:srgbClr val="FFFF00"/>
            </a:solidFill>
            <a:effectLst>
              <a:outerShdw blurRad="38100" dist="38100" dir="2700000" algn="tl">
                <a:srgbClr val="000000">
                  <a:alpha val="43137"/>
                </a:srgbClr>
              </a:outerShdw>
            </a:effectLst>
          </a:endParaRPr>
        </a:p>
        <a:p>
          <a:pPr lvl="0" algn="just" defTabSz="6223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PROMUOVERE LA PIÙ AMPIA DIFFUSIONE DELLA CULTURA DELL’INNOVAZIONE </a:t>
          </a:r>
        </a:p>
        <a:p>
          <a:pPr lvl="0" algn="just" defTabSz="6223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CAPITALE UMANO</a:t>
          </a:r>
        </a:p>
        <a:p>
          <a:pPr lvl="0"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Ruolo abilitante del capitale umano mediante un’attività di formazione e informazione che con gli strumenti più adeguati coinvolga tutti i livelli della società, a partire dalla scuola sino ad arrivare alla pubblica amministrazione.</a:t>
          </a:r>
          <a:endParaRPr lang="it-IT" sz="1400" b="1" kern="1200" dirty="0">
            <a:solidFill>
              <a:schemeClr val="bg1"/>
            </a:solidFill>
            <a:effectLst>
              <a:outerShdw blurRad="38100" dist="38100" dir="2700000" algn="tl">
                <a:srgbClr val="000000">
                  <a:alpha val="43137"/>
                </a:srgbClr>
              </a:outerShdw>
            </a:effectLst>
            <a:latin typeface="Neo Sans Std Medium" pitchFamily="34" charset="0"/>
            <a:ea typeface="+mn-ea"/>
            <a:cs typeface="+mn-cs"/>
          </a:endParaRPr>
        </a:p>
      </dsp:txBody>
      <dsp:txXfrm>
        <a:off x="1894926" y="3689436"/>
        <a:ext cx="6798146" cy="1563115"/>
      </dsp:txXfrm>
    </dsp:sp>
    <dsp:sp modelId="{03CAC9C2-748F-4326-A0C0-01022A85A403}">
      <dsp:nvSpPr>
        <dsp:cNvPr id="0" name=""/>
        <dsp:cNvSpPr/>
      </dsp:nvSpPr>
      <dsp:spPr>
        <a:xfrm>
          <a:off x="156311" y="3845747"/>
          <a:ext cx="1738614" cy="12504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2201045" y="495782"/>
          <a:ext cx="1069318" cy="1069318"/>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2416025" y="746265"/>
        <a:ext cx="639358" cy="549651"/>
      </dsp:txXfrm>
    </dsp:sp>
    <dsp:sp modelId="{48AC5F59-43C7-463B-9C6A-CEA2081E1C1C}">
      <dsp:nvSpPr>
        <dsp:cNvPr id="0" name=""/>
        <dsp:cNvSpPr/>
      </dsp:nvSpPr>
      <dsp:spPr>
        <a:xfrm>
          <a:off x="1542621" y="864095"/>
          <a:ext cx="777686" cy="777686"/>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738406" y="1061063"/>
        <a:ext cx="386116" cy="383750"/>
      </dsp:txXfrm>
    </dsp:sp>
    <dsp:sp modelId="{9C58820E-B88E-42EC-B94E-53580DE862F7}">
      <dsp:nvSpPr>
        <dsp:cNvPr id="0" name=""/>
        <dsp:cNvSpPr/>
      </dsp:nvSpPr>
      <dsp:spPr>
        <a:xfrm>
          <a:off x="2219493" y="338437"/>
          <a:ext cx="1315262" cy="1315262"/>
        </a:xfrm>
        <a:prstGeom prst="circularArrow">
          <a:avLst>
            <a:gd name="adj1" fmla="val 4878"/>
            <a:gd name="adj2" fmla="val 312630"/>
            <a:gd name="adj3" fmla="val 2888121"/>
            <a:gd name="adj4" fmla="val 15610276"/>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1398612" y="792090"/>
          <a:ext cx="994466" cy="99446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8694-7D13-4394-9999-743EFAEC9488}">
      <dsp:nvSpPr>
        <dsp:cNvPr id="0" name=""/>
        <dsp:cNvSpPr/>
      </dsp:nvSpPr>
      <dsp:spPr>
        <a:xfrm>
          <a:off x="1967738" y="0"/>
          <a:ext cx="1704679" cy="4308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it-IT" sz="1200" kern="1200" dirty="0" smtClean="0"/>
            <a:t>Verso il PO FESR 2014-2020</a:t>
          </a:r>
          <a:endParaRPr lang="it-IT" sz="1200" kern="1200" dirty="0"/>
        </a:p>
      </dsp:txBody>
      <dsp:txXfrm>
        <a:off x="1967738" y="0"/>
        <a:ext cx="1596957" cy="43088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C825-4C01-4010-80E5-94DE88871CFE}">
      <dsp:nvSpPr>
        <dsp:cNvPr id="0" name=""/>
        <dsp:cNvSpPr/>
      </dsp:nvSpPr>
      <dsp:spPr>
        <a:xfrm rot="16200000">
          <a:off x="1515000" y="-398839"/>
          <a:ext cx="930483" cy="3988118"/>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 “</a:t>
          </a:r>
          <a:r>
            <a:rPr lang="it-IT" sz="1400" b="1" i="1" kern="1200" dirty="0" smtClean="0">
              <a:effectLst>
                <a:outerShdw blurRad="38100" dist="38100" dir="2700000" algn="tl">
                  <a:srgbClr val="000000">
                    <a:alpha val="43137"/>
                  </a:srgbClr>
                </a:outerShdw>
              </a:effectLst>
            </a:rPr>
            <a:t>mission </a:t>
          </a:r>
          <a:r>
            <a:rPr lang="it-IT" sz="1400" b="1" i="1" kern="1200" dirty="0" err="1" smtClean="0">
              <a:effectLst>
                <a:outerShdw blurRad="38100" dist="38100" dir="2700000" algn="tl">
                  <a:srgbClr val="000000">
                    <a:alpha val="43137"/>
                  </a:srgbClr>
                </a:outerShdw>
              </a:effectLst>
            </a:rPr>
            <a:t>oriented</a:t>
          </a:r>
          <a:r>
            <a:rPr lang="it-IT" sz="1400" b="1" kern="1200" dirty="0" smtClean="0">
              <a:effectLst>
                <a:outerShdw blurRad="38100" dist="38100" dir="2700000" algn="tl">
                  <a:srgbClr val="000000">
                    <a:alpha val="43137"/>
                  </a:srgbClr>
                </a:outerShdw>
              </a:effectLst>
            </a:rPr>
            <a:t>”</a:t>
          </a:r>
        </a:p>
      </dsp:txBody>
      <dsp:txXfrm rot="5400000">
        <a:off x="-13817" y="1362599"/>
        <a:ext cx="3825283" cy="465241"/>
      </dsp:txXfrm>
    </dsp:sp>
    <dsp:sp modelId="{DBF43435-E534-4CA2-9BEB-93585D8D69F7}">
      <dsp:nvSpPr>
        <dsp:cNvPr id="0" name=""/>
        <dsp:cNvSpPr/>
      </dsp:nvSpPr>
      <dsp:spPr>
        <a:xfrm rot="5400000">
          <a:off x="5688990" y="-437927"/>
          <a:ext cx="985227" cy="3988118"/>
        </a:xfrm>
        <a:prstGeom prst="downArrow">
          <a:avLst>
            <a:gd name="adj1" fmla="val 50000"/>
            <a:gd name="adj2" fmla="val 35000"/>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a:t>
          </a:r>
          <a:r>
            <a:rPr lang="it-IT" sz="1400" b="1" kern="1200" dirty="0" err="1" smtClean="0">
              <a:effectLst>
                <a:outerShdw blurRad="38100" dist="38100" dir="2700000" algn="tl">
                  <a:srgbClr val="000000">
                    <a:alpha val="43137"/>
                  </a:srgbClr>
                </a:outerShdw>
              </a:effectLst>
            </a:rPr>
            <a:t>diffusion</a:t>
          </a:r>
          <a:r>
            <a:rPr lang="it-IT" sz="1400" b="1" kern="1200" dirty="0" smtClean="0">
              <a:effectLst>
                <a:outerShdw blurRad="38100" dist="38100" dir="2700000" algn="tl">
                  <a:srgbClr val="000000">
                    <a:alpha val="43137"/>
                  </a:srgbClr>
                </a:outerShdw>
              </a:effectLst>
            </a:rPr>
            <a:t> </a:t>
          </a:r>
          <a:r>
            <a:rPr lang="it-IT" sz="1400" b="1" kern="1200" dirty="0" err="1" smtClean="0">
              <a:effectLst>
                <a:outerShdw blurRad="38100" dist="38100" dir="2700000" algn="tl">
                  <a:srgbClr val="000000">
                    <a:alpha val="43137"/>
                  </a:srgbClr>
                </a:outerShdw>
              </a:effectLst>
            </a:rPr>
            <a:t>oriented</a:t>
          </a:r>
          <a:r>
            <a:rPr lang="it-IT" sz="1400" b="1" kern="1200" dirty="0" smtClean="0">
              <a:effectLst>
                <a:outerShdw blurRad="38100" dist="38100" dir="2700000" algn="tl">
                  <a:srgbClr val="000000">
                    <a:alpha val="43137"/>
                  </a:srgbClr>
                </a:outerShdw>
              </a:effectLst>
            </a:rPr>
            <a:t>” </a:t>
          </a:r>
        </a:p>
      </dsp:txBody>
      <dsp:txXfrm rot="-5400000">
        <a:off x="4359960" y="1309825"/>
        <a:ext cx="3815703" cy="492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Perché siamo qui</a:t>
          </a:r>
          <a:endParaRPr lang="it-IT" sz="4000" b="1" kern="1200" dirty="0">
            <a:solidFill>
              <a:schemeClr val="accent1">
                <a:lumMod val="75000"/>
              </a:schemeClr>
            </a:solidFill>
          </a:endParaRPr>
        </a:p>
      </dsp:txBody>
      <dsp:txXfrm>
        <a:off x="0" y="351"/>
        <a:ext cx="7272808" cy="7193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03EB-8615-4699-A45B-B57E780F0332}">
      <dsp:nvSpPr>
        <dsp:cNvPr id="0" name=""/>
        <dsp:cNvSpPr/>
      </dsp:nvSpPr>
      <dsp:spPr>
        <a:xfrm>
          <a:off x="1332" y="772064"/>
          <a:ext cx="3653126" cy="42977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C7311-6F60-41E3-801D-0A7CE5665F13}">
      <dsp:nvSpPr>
        <dsp:cNvPr id="0" name=""/>
        <dsp:cNvSpPr/>
      </dsp:nvSpPr>
      <dsp:spPr>
        <a:xfrm>
          <a:off x="1332" y="933472"/>
          <a:ext cx="268371" cy="268371"/>
        </a:xfrm>
        <a:prstGeom prst="rect">
          <a:avLst/>
        </a:prstGeom>
        <a:solidFill>
          <a:srgbClr val="33CC33">
            <a:alpha val="90000"/>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3687A-029B-4B9E-A768-51742B3B318E}">
      <dsp:nvSpPr>
        <dsp:cNvPr id="0" name=""/>
        <dsp:cNvSpPr/>
      </dsp:nvSpPr>
      <dsp:spPr>
        <a:xfrm>
          <a:off x="1332" y="0"/>
          <a:ext cx="3653126" cy="77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rtl="0">
            <a:lnSpc>
              <a:spcPct val="90000"/>
            </a:lnSpc>
            <a:spcBef>
              <a:spcPct val="0"/>
            </a:spcBef>
            <a:spcAft>
              <a:spcPct val="35000"/>
            </a:spcAft>
          </a:pPr>
          <a:r>
            <a:rPr lang="it-IT" sz="1600" b="1" kern="1200" dirty="0" smtClean="0">
              <a:solidFill>
                <a:schemeClr val="accent6">
                  <a:lumMod val="75000"/>
                </a:schemeClr>
              </a:solidFill>
            </a:rPr>
            <a:t>finalizzati ad un diffuso innesto di innovazioni, anche non di natura tecnologica, nel sistema economico e sociale e rivolti ad un’ampia platea di beneficiari </a:t>
          </a:r>
        </a:p>
        <a:p>
          <a:pPr lvl="0" algn="just" defTabSz="711200" rtl="0">
            <a:lnSpc>
              <a:spcPct val="90000"/>
            </a:lnSpc>
            <a:spcBef>
              <a:spcPct val="0"/>
            </a:spcBef>
            <a:spcAft>
              <a:spcPct val="35000"/>
            </a:spcAft>
          </a:pPr>
          <a:endParaRPr lang="it-IT" sz="1600" b="1" kern="1200" dirty="0"/>
        </a:p>
      </dsp:txBody>
      <dsp:txXfrm>
        <a:off x="1332" y="0"/>
        <a:ext cx="3653126" cy="7720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D0415-9388-4E4F-9160-2793C0F671EE}">
      <dsp:nvSpPr>
        <dsp:cNvPr id="0" name=""/>
        <dsp:cNvSpPr/>
      </dsp:nvSpPr>
      <dsp:spPr>
        <a:xfrm>
          <a:off x="1695" y="842150"/>
          <a:ext cx="3984743" cy="46879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0879E-6F98-4834-B869-D3EE0F5BDB55}">
      <dsp:nvSpPr>
        <dsp:cNvPr id="0" name=""/>
        <dsp:cNvSpPr/>
      </dsp:nvSpPr>
      <dsp:spPr>
        <a:xfrm>
          <a:off x="1695" y="1018209"/>
          <a:ext cx="292733" cy="292733"/>
        </a:xfrm>
        <a:prstGeom prst="rect">
          <a:avLst/>
        </a:prstGeom>
        <a:solidFill>
          <a:schemeClr val="accent2">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66723-4AA0-486E-A4AA-943FAAF5ED21}">
      <dsp:nvSpPr>
        <dsp:cNvPr id="0" name=""/>
        <dsp:cNvSpPr/>
      </dsp:nvSpPr>
      <dsp:spPr>
        <a:xfrm>
          <a:off x="1695" y="0"/>
          <a:ext cx="3984743" cy="84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it-IT" sz="1700" b="1" kern="1200" dirty="0" smtClean="0">
              <a:solidFill>
                <a:schemeClr val="accent2"/>
              </a:solidFill>
            </a:rPr>
            <a:t>finalizzati al sostegno mirato a programmi ambiziosi di carattere strategico sotto il profilo dell’impatto sul contesto regionale</a:t>
          </a:r>
          <a:endParaRPr lang="it-IT" sz="1700" b="1" kern="1200" dirty="0">
            <a:solidFill>
              <a:schemeClr val="accent2"/>
            </a:solidFill>
          </a:endParaRPr>
        </a:p>
      </dsp:txBody>
      <dsp:txXfrm>
        <a:off x="1695" y="0"/>
        <a:ext cx="3984743" cy="8421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1370522" y="355946"/>
          <a:ext cx="767715" cy="767715"/>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524867" y="535780"/>
        <a:ext cx="459025" cy="394621"/>
      </dsp:txXfrm>
    </dsp:sp>
    <dsp:sp modelId="{48AC5F59-43C7-463B-9C6A-CEA2081E1C1C}">
      <dsp:nvSpPr>
        <dsp:cNvPr id="0" name=""/>
        <dsp:cNvSpPr/>
      </dsp:nvSpPr>
      <dsp:spPr>
        <a:xfrm>
          <a:off x="1002665" y="620375"/>
          <a:ext cx="558338" cy="558338"/>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143228" y="761788"/>
        <a:ext cx="277212" cy="275512"/>
      </dsp:txXfrm>
    </dsp:sp>
    <dsp:sp modelId="{9C58820E-B88E-42EC-B94E-53580DE862F7}">
      <dsp:nvSpPr>
        <dsp:cNvPr id="0" name=""/>
        <dsp:cNvSpPr/>
      </dsp:nvSpPr>
      <dsp:spPr>
        <a:xfrm>
          <a:off x="1472100" y="251807"/>
          <a:ext cx="944290" cy="944290"/>
        </a:xfrm>
        <a:prstGeom prst="circularArrow">
          <a:avLst>
            <a:gd name="adj1" fmla="val 4878"/>
            <a:gd name="adj2" fmla="val 312630"/>
            <a:gd name="adj3" fmla="val 2770429"/>
            <a:gd name="adj4" fmla="val 15829649"/>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899274" y="573756"/>
          <a:ext cx="713975" cy="71397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2201045" y="495782"/>
          <a:ext cx="1069318" cy="1069318"/>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2416025" y="746265"/>
        <a:ext cx="639358" cy="549651"/>
      </dsp:txXfrm>
    </dsp:sp>
    <dsp:sp modelId="{48AC5F59-43C7-463B-9C6A-CEA2081E1C1C}">
      <dsp:nvSpPr>
        <dsp:cNvPr id="0" name=""/>
        <dsp:cNvSpPr/>
      </dsp:nvSpPr>
      <dsp:spPr>
        <a:xfrm>
          <a:off x="1542621" y="864095"/>
          <a:ext cx="777686" cy="777686"/>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738406" y="1061063"/>
        <a:ext cx="386116" cy="383750"/>
      </dsp:txXfrm>
    </dsp:sp>
    <dsp:sp modelId="{9C58820E-B88E-42EC-B94E-53580DE862F7}">
      <dsp:nvSpPr>
        <dsp:cNvPr id="0" name=""/>
        <dsp:cNvSpPr/>
      </dsp:nvSpPr>
      <dsp:spPr>
        <a:xfrm>
          <a:off x="2219493" y="338437"/>
          <a:ext cx="1315262" cy="1315262"/>
        </a:xfrm>
        <a:prstGeom prst="circularArrow">
          <a:avLst>
            <a:gd name="adj1" fmla="val 4878"/>
            <a:gd name="adj2" fmla="val 312630"/>
            <a:gd name="adj3" fmla="val 2888121"/>
            <a:gd name="adj4" fmla="val 15610276"/>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1398612" y="792090"/>
          <a:ext cx="994466" cy="99446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8694-7D13-4394-9999-743EFAEC9488}">
      <dsp:nvSpPr>
        <dsp:cNvPr id="0" name=""/>
        <dsp:cNvSpPr/>
      </dsp:nvSpPr>
      <dsp:spPr>
        <a:xfrm>
          <a:off x="1967738" y="0"/>
          <a:ext cx="1704679" cy="4308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it-IT" sz="1200" kern="1200" dirty="0" smtClean="0"/>
            <a:t>Verso il PO FESR 2014-2020</a:t>
          </a:r>
          <a:endParaRPr lang="it-IT" sz="1200" kern="1200" dirty="0"/>
        </a:p>
      </dsp:txBody>
      <dsp:txXfrm>
        <a:off x="1967738" y="0"/>
        <a:ext cx="1596957" cy="43088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999-397C-4B26-80C5-A6DCCF277918}">
      <dsp:nvSpPr>
        <dsp:cNvPr id="0" name=""/>
        <dsp:cNvSpPr/>
      </dsp:nvSpPr>
      <dsp:spPr>
        <a:xfrm>
          <a:off x="0" y="383479"/>
          <a:ext cx="1847058" cy="23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dirty="0" smtClean="0"/>
            <a:t>Mission Oriented </a:t>
          </a:r>
          <a:endParaRPr lang="it-IT" sz="1100" kern="1200" dirty="0"/>
        </a:p>
      </dsp:txBody>
      <dsp:txXfrm>
        <a:off x="11472" y="394951"/>
        <a:ext cx="1824114" cy="21205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999-397C-4B26-80C5-A6DCCF277918}">
      <dsp:nvSpPr>
        <dsp:cNvPr id="0" name=""/>
        <dsp:cNvSpPr/>
      </dsp:nvSpPr>
      <dsp:spPr>
        <a:xfrm>
          <a:off x="0" y="237624"/>
          <a:ext cx="1794661" cy="23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dirty="0" smtClean="0"/>
            <a:t>Diffusion  Oriented </a:t>
          </a:r>
          <a:endParaRPr lang="it-IT" sz="1100" kern="1200" dirty="0"/>
        </a:p>
      </dsp:txBody>
      <dsp:txXfrm>
        <a:off x="11472" y="249096"/>
        <a:ext cx="1771717" cy="21205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FC795-A476-4946-BE97-EF1BF71309EC}">
      <dsp:nvSpPr>
        <dsp:cNvPr id="0" name=""/>
        <dsp:cNvSpPr/>
      </dsp:nvSpPr>
      <dsp:spPr>
        <a:xfrm>
          <a:off x="0" y="13590"/>
          <a:ext cx="2016224" cy="54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Rafforzamento competenze scientifiche e produttive legate alle KETs </a:t>
          </a:r>
          <a:endParaRPr lang="it-IT" sz="1000" kern="1200" dirty="0"/>
        </a:p>
      </dsp:txBody>
      <dsp:txXfrm>
        <a:off x="26844" y="40434"/>
        <a:ext cx="1962536" cy="49621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20C9-9B3C-43B0-ABDA-0630C0911D53}">
      <dsp:nvSpPr>
        <dsp:cNvPr id="0" name=""/>
        <dsp:cNvSpPr/>
      </dsp:nvSpPr>
      <dsp:spPr>
        <a:xfrm>
          <a:off x="0" y="3824"/>
          <a:ext cx="2016224" cy="54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Applicazioni delle KET s ai settori esistenti con maggiori potenzialità di sviluppo competitivo</a:t>
          </a:r>
          <a:endParaRPr lang="it-IT" sz="1000" kern="1200" dirty="0"/>
        </a:p>
      </dsp:txBody>
      <dsp:txXfrm>
        <a:off x="26844" y="30668"/>
        <a:ext cx="1962536" cy="49621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72158-CB87-4623-BAB3-0A89D8A44D36}">
      <dsp:nvSpPr>
        <dsp:cNvPr id="0" name=""/>
        <dsp:cNvSpPr/>
      </dsp:nvSpPr>
      <dsp:spPr>
        <a:xfrm>
          <a:off x="0" y="8848"/>
          <a:ext cx="2016224"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Creazione di un nuovo tessuto produttivo innovation based</a:t>
          </a:r>
          <a:endParaRPr lang="it-IT" sz="1000" kern="1200" dirty="0"/>
        </a:p>
      </dsp:txBody>
      <dsp:txXfrm>
        <a:off x="19419" y="28267"/>
        <a:ext cx="1977386" cy="358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4086234" y="-577148"/>
          <a:ext cx="3970959" cy="57145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I partecipanti al tavolo hanno il compito di </a:t>
          </a:r>
          <a:r>
            <a:rPr lang="it-IT" sz="3600" b="0" u="sng" kern="1200" dirty="0" smtClean="0">
              <a:solidFill>
                <a:srgbClr val="FF0000"/>
              </a:solidFill>
            </a:rPr>
            <a:t>condividere e fornire  conoscenze </a:t>
          </a:r>
          <a:r>
            <a:rPr lang="it-IT" sz="3600" b="0" kern="1200" dirty="0" smtClean="0">
              <a:solidFill>
                <a:schemeClr val="accent1"/>
              </a:solidFill>
            </a:rPr>
            <a:t>in termini di analisi, diagnosi, </a:t>
          </a:r>
          <a:r>
            <a:rPr lang="it-IT" sz="3600" b="0" kern="1200" dirty="0" err="1" smtClean="0">
              <a:solidFill>
                <a:schemeClr val="accent1"/>
              </a:solidFill>
            </a:rPr>
            <a:t>vision</a:t>
          </a:r>
          <a:r>
            <a:rPr lang="it-IT" sz="3600" b="0" kern="1200" dirty="0" smtClean="0">
              <a:solidFill>
                <a:schemeClr val="accent1"/>
              </a:solidFill>
            </a:rPr>
            <a:t> per </a:t>
          </a:r>
          <a:r>
            <a:rPr lang="it-IT" sz="3600" b="0" u="sng" kern="1200" dirty="0" smtClean="0">
              <a:solidFill>
                <a:srgbClr val="FF0000"/>
              </a:solidFill>
            </a:rPr>
            <a:t>completare</a:t>
          </a:r>
          <a:r>
            <a:rPr lang="it-IT" sz="3600" b="0" kern="1200" dirty="0" smtClean="0">
              <a:solidFill>
                <a:schemeClr val="accent1"/>
              </a:solidFill>
            </a:rPr>
            <a:t>  la definizione della RIS 3 Sicilia</a:t>
          </a:r>
          <a:endParaRPr lang="it-IT" sz="3600" b="0" kern="1200" dirty="0">
            <a:solidFill>
              <a:schemeClr val="accent1"/>
            </a:solidFill>
          </a:endParaRPr>
        </a:p>
      </dsp:txBody>
      <dsp:txXfrm rot="-5400000">
        <a:off x="3214437" y="488495"/>
        <a:ext cx="5520708" cy="3583267"/>
      </dsp:txXfrm>
    </dsp:sp>
    <dsp:sp modelId="{4B75031E-EAE2-44AE-A204-79AAE3CD8BF2}">
      <dsp:nvSpPr>
        <dsp:cNvPr id="0" name=""/>
        <dsp:cNvSpPr/>
      </dsp:nvSpPr>
      <dsp:spPr>
        <a:xfrm>
          <a:off x="0" y="0"/>
          <a:ext cx="3214437"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it-IT" sz="4100" b="1" kern="1200" dirty="0" smtClean="0"/>
            <a:t>APPROCCIO BOTTOM UP</a:t>
          </a:r>
          <a:endParaRPr lang="it-IT" sz="4100" b="1" kern="1200" dirty="0"/>
        </a:p>
      </dsp:txBody>
      <dsp:txXfrm>
        <a:off x="156916" y="156916"/>
        <a:ext cx="2900605" cy="464986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CACD3-EE37-4975-9E62-2F328C6C370E}">
      <dsp:nvSpPr>
        <dsp:cNvPr id="0" name=""/>
        <dsp:cNvSpPr/>
      </dsp:nvSpPr>
      <dsp:spPr>
        <a:xfrm>
          <a:off x="0" y="57873"/>
          <a:ext cx="2016224" cy="713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Sostegno all’uso diffuso delle Innovazioni  (anche non </a:t>
          </a:r>
          <a:r>
            <a:rPr lang="it-IT" sz="1000" kern="1200" dirty="0" err="1" smtClean="0"/>
            <a:t>tech</a:t>
          </a:r>
          <a:r>
            <a:rPr lang="it-IT" sz="1000" kern="1200" dirty="0" smtClean="0"/>
            <a:t>) in risposta alle sfide sociali emergenti negli ambienti urbani e marginali</a:t>
          </a:r>
          <a:endParaRPr lang="it-IT" sz="1000" kern="1200" dirty="0"/>
        </a:p>
      </dsp:txBody>
      <dsp:txXfrm>
        <a:off x="34840" y="92713"/>
        <a:ext cx="1946544" cy="64402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D86E-5163-40B0-AE34-CC51738A6EFB}">
      <dsp:nvSpPr>
        <dsp:cNvPr id="0" name=""/>
        <dsp:cNvSpPr/>
      </dsp:nvSpPr>
      <dsp:spPr>
        <a:xfrm>
          <a:off x="0" y="0"/>
          <a:ext cx="2016224" cy="54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Sostegno a nuove categorie di innovatori sociali e di creativi  culturali </a:t>
          </a:r>
          <a:endParaRPr lang="it-IT" sz="1000" kern="1200" dirty="0"/>
        </a:p>
      </dsp:txBody>
      <dsp:txXfrm>
        <a:off x="26844" y="26844"/>
        <a:ext cx="1962536" cy="49621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FA22-3B92-4733-BB85-6986F285FB2A}">
      <dsp:nvSpPr>
        <dsp:cNvPr id="0" name=""/>
        <dsp:cNvSpPr/>
      </dsp:nvSpPr>
      <dsp:spPr>
        <a:xfrm>
          <a:off x="0" y="0"/>
          <a:ext cx="6523471"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t>Diffusione della cultura dell’innovazione a tutti i livelli della società regionale</a:t>
          </a:r>
          <a:endParaRPr lang="it-IT" sz="1100" kern="1200" dirty="0"/>
        </a:p>
      </dsp:txBody>
      <dsp:txXfrm>
        <a:off x="31070" y="31070"/>
        <a:ext cx="6461331" cy="5743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0754" y="193559"/>
          <a:ext cx="379955" cy="379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290732" y="193559"/>
          <a:ext cx="2027202" cy="3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Accordi di Programma/ITI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r>
            <a:rPr lang="it-IT" sz="1500" i="1" kern="1200" dirty="0" smtClean="0">
              <a:latin typeface="Calibri" panose="020F0502020204030204" pitchFamily="34" charset="0"/>
            </a:rPr>
            <a:t>Procedure negoziali </a:t>
          </a:r>
          <a:endParaRPr lang="it-IT" sz="1500" i="1" kern="1200" dirty="0">
            <a:latin typeface="Calibri" panose="020F0502020204030204" pitchFamily="34" charset="0"/>
          </a:endParaRPr>
        </a:p>
      </dsp:txBody>
      <dsp:txXfrm>
        <a:off x="290732" y="193559"/>
        <a:ext cx="2027202" cy="37995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0984" y="139301"/>
          <a:ext cx="380822" cy="3808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291395" y="139301"/>
          <a:ext cx="2031827" cy="38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Contratti di Rete</a:t>
          </a:r>
        </a:p>
        <a:p>
          <a:pPr lvl="0" algn="l" defTabSz="666750" rtl="0">
            <a:lnSpc>
              <a:spcPct val="100000"/>
            </a:lnSpc>
            <a:spcBef>
              <a:spcPct val="0"/>
            </a:spcBef>
            <a:spcAft>
              <a:spcPts val="0"/>
            </a:spcAft>
          </a:pPr>
          <a:r>
            <a:rPr lang="it-IT" sz="1500" b="1" kern="1200" dirty="0" smtClean="0">
              <a:latin typeface="Calibri" panose="020F0502020204030204" pitchFamily="34" charset="0"/>
            </a:rPr>
            <a:t> </a:t>
          </a:r>
          <a:r>
            <a:rPr lang="it-IT" sz="1500" b="0" i="1" kern="1200" dirty="0" smtClean="0">
              <a:latin typeface="Calibri" panose="020F0502020204030204" pitchFamily="34" charset="0"/>
            </a:rPr>
            <a:t>Procedure negoziali </a:t>
          </a:r>
          <a:endParaRPr lang="it-IT" sz="1500" b="0" i="1" kern="1200" dirty="0">
            <a:latin typeface="Calibri" panose="020F0502020204030204" pitchFamily="34" charset="0"/>
          </a:endParaRPr>
        </a:p>
      </dsp:txBody>
      <dsp:txXfrm>
        <a:off x="291395" y="139301"/>
        <a:ext cx="2031827" cy="38082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Incentivi a Start up e spin off</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4693" y="177902"/>
        <a:ext cx="2194275" cy="41126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Sostegno a Cluster Nazionali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Cofinanziamento progetti Horizon 2020 </a:t>
          </a:r>
          <a:endParaRPr lang="it-IT" sz="1500" b="1" i="1" kern="1200" dirty="0">
            <a:latin typeface="Calibri" panose="020F0502020204030204" pitchFamily="34" charset="0"/>
          </a:endParaRPr>
        </a:p>
      </dsp:txBody>
      <dsp:txXfrm>
        <a:off x="315732" y="177223"/>
        <a:ext cx="2201520" cy="41262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Sostegno a Fondi di Venture Capital  </a:t>
          </a:r>
          <a:endParaRPr lang="it-IT" sz="1500" i="1" kern="1200" dirty="0">
            <a:latin typeface="Calibri" panose="020F0502020204030204" pitchFamily="34" charset="0"/>
          </a:endParaRPr>
        </a:p>
      </dsp:txBody>
      <dsp:txXfrm>
        <a:off x="314693" y="177902"/>
        <a:ext cx="2194275" cy="41126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7421" y="162133"/>
          <a:ext cx="442807" cy="4428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38825" y="162133"/>
          <a:ext cx="2362542" cy="44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just" defTabSz="666750" rtl="0">
            <a:lnSpc>
              <a:spcPct val="100000"/>
            </a:lnSpc>
            <a:spcBef>
              <a:spcPct val="0"/>
            </a:spcBef>
            <a:spcAft>
              <a:spcPts val="0"/>
            </a:spcAft>
          </a:pPr>
          <a:r>
            <a:rPr lang="it-IT" sz="1500" b="1" kern="1200" dirty="0" smtClean="0">
              <a:solidFill>
                <a:schemeClr val="tx1"/>
              </a:solidFill>
              <a:latin typeface="Calibri" panose="020F0502020204030204" pitchFamily="34" charset="0"/>
            </a:rPr>
            <a:t>Incentivi</a:t>
          </a:r>
        </a:p>
        <a:p>
          <a:pPr lvl="0" algn="l" defTabSz="666750" rtl="0">
            <a:lnSpc>
              <a:spcPct val="100000"/>
            </a:lnSpc>
            <a:spcBef>
              <a:spcPct val="0"/>
            </a:spcBef>
            <a:spcAft>
              <a:spcPts val="0"/>
            </a:spcAft>
          </a:pPr>
          <a:r>
            <a:rPr lang="it-IT" sz="1500" b="1" kern="1200" dirty="0" smtClean="0">
              <a:solidFill>
                <a:schemeClr val="tx1"/>
              </a:solidFill>
              <a:latin typeface="Calibri" panose="020F0502020204030204" pitchFamily="34" charset="0"/>
            </a:rPr>
            <a:t> </a:t>
          </a:r>
          <a:r>
            <a:rPr lang="it-IT" sz="1500" b="0" i="1" kern="1200" dirty="0" smtClean="0">
              <a:solidFill>
                <a:schemeClr val="tx1"/>
              </a:solidFill>
              <a:latin typeface="Calibri" panose="020F0502020204030204" pitchFamily="34" charset="0"/>
            </a:rPr>
            <a:t>a</a:t>
          </a:r>
          <a:r>
            <a:rPr lang="it-IT" sz="1500" b="1" kern="1200" dirty="0" smtClean="0">
              <a:solidFill>
                <a:schemeClr val="tx1"/>
              </a:solidFill>
              <a:latin typeface="Calibri" panose="020F0502020204030204" pitchFamily="34" charset="0"/>
            </a:rPr>
            <a:t> </a:t>
          </a:r>
          <a:r>
            <a:rPr lang="it-IT" sz="1500" b="0" i="1" kern="1200" dirty="0" smtClean="0">
              <a:solidFill>
                <a:schemeClr val="tx1"/>
              </a:solidFill>
              <a:latin typeface="Calibri" panose="020F0502020204030204" pitchFamily="34" charset="0"/>
            </a:rPr>
            <a:t>brevettazione, prototipazione e copertura costi fase pre seed</a:t>
          </a:r>
          <a:endParaRPr lang="it-IT" sz="1500" b="0" i="1" kern="1200" dirty="0">
            <a:solidFill>
              <a:schemeClr val="tx1"/>
            </a:solidFill>
            <a:latin typeface="Calibri" panose="020F0502020204030204" pitchFamily="34" charset="0"/>
          </a:endParaRPr>
        </a:p>
      </dsp:txBody>
      <dsp:txXfrm>
        <a:off x="338825" y="162133"/>
        <a:ext cx="2362542" cy="442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Cosa dobbiamo fare</a:t>
          </a:r>
          <a:endParaRPr lang="it-IT" sz="4000" b="1" kern="1200" dirty="0">
            <a:solidFill>
              <a:schemeClr val="accent1">
                <a:lumMod val="75000"/>
              </a:schemeClr>
            </a:solidFill>
          </a:endParaRPr>
        </a:p>
      </dsp:txBody>
      <dsp:txXfrm>
        <a:off x="0" y="351"/>
        <a:ext cx="7272808" cy="71937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Voucher Tecnologici e all’acquisizione di KIBS  </a:t>
          </a:r>
          <a:endParaRPr lang="it-IT" sz="1500" i="1" kern="1200" dirty="0">
            <a:latin typeface="Calibri" panose="020F0502020204030204" pitchFamily="34" charset="0"/>
          </a:endParaRPr>
        </a:p>
      </dsp:txBody>
      <dsp:txXfrm>
        <a:off x="314693" y="177902"/>
        <a:ext cx="2194275" cy="41126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Incentivi all’innovazione sociale</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Azioni di attrazione di talenti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Procurement</a:t>
          </a:r>
          <a:r>
            <a:rPr lang="it-IT" sz="1500" b="1" i="0" kern="1200" baseline="0" dirty="0" smtClean="0">
              <a:latin typeface="Calibri" panose="020F0502020204030204" pitchFamily="34" charset="0"/>
            </a:rPr>
            <a:t> precommerciale</a:t>
          </a:r>
          <a:endParaRPr lang="it-IT" sz="1500" b="1" i="0" kern="1200" dirty="0">
            <a:latin typeface="Calibri" panose="020F0502020204030204" pitchFamily="34" charset="0"/>
          </a:endParaRPr>
        </a:p>
      </dsp:txBody>
      <dsp:txXfrm>
        <a:off x="314693" y="177902"/>
        <a:ext cx="2194275" cy="41126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7938" y="177701"/>
          <a:ext cx="411671" cy="4116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3774" y="177701"/>
          <a:ext cx="2196420" cy="4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Living</a:t>
          </a:r>
          <a:r>
            <a:rPr lang="it-IT" sz="1500" b="1" i="0" kern="1200" baseline="0" dirty="0" smtClean="0">
              <a:latin typeface="Calibri" panose="020F0502020204030204" pitchFamily="34" charset="0"/>
            </a:rPr>
            <a:t> Labs e Fab Labs</a:t>
          </a:r>
          <a:endParaRPr lang="it-IT" sz="1500" b="1" i="0" kern="1200" dirty="0">
            <a:latin typeface="Calibri" panose="020F0502020204030204" pitchFamily="34" charset="0"/>
          </a:endParaRPr>
        </a:p>
      </dsp:txBody>
      <dsp:txXfrm>
        <a:off x="313774" y="177701"/>
        <a:ext cx="2196420" cy="41167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Formazione</a:t>
          </a:r>
          <a:r>
            <a:rPr lang="it-IT" sz="1500" b="1" i="0" kern="1200" baseline="0" dirty="0" smtClean="0">
              <a:latin typeface="Calibri" panose="020F0502020204030204" pitchFamily="34" charset="0"/>
            </a:rPr>
            <a:t> continua e permanente su ICT</a:t>
          </a:r>
          <a:endParaRPr lang="it-IT" sz="1500" b="1" i="0" kern="1200" dirty="0">
            <a:latin typeface="Calibri" panose="020F0502020204030204" pitchFamily="34" charset="0"/>
          </a:endParaRPr>
        </a:p>
      </dsp:txBody>
      <dsp:txXfrm>
        <a:off x="314693" y="177902"/>
        <a:ext cx="2194275" cy="41126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7938" y="177701"/>
          <a:ext cx="411671" cy="4116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3774" y="177701"/>
          <a:ext cx="2196420" cy="4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Sostegno a PEI</a:t>
          </a:r>
          <a:endParaRPr lang="it-IT" sz="1500" b="1" i="0" kern="1200" dirty="0">
            <a:latin typeface="Calibri" panose="020F0502020204030204" pitchFamily="34" charset="0"/>
          </a:endParaRPr>
        </a:p>
      </dsp:txBody>
      <dsp:txXfrm>
        <a:off x="313774" y="177701"/>
        <a:ext cx="2196420" cy="41167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2625" y="171176"/>
          <a:ext cx="424720" cy="424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24985" y="171176"/>
          <a:ext cx="2266036" cy="42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Formazione Open </a:t>
          </a:r>
          <a:r>
            <a:rPr lang="it-IT" sz="1500" b="1" i="0" kern="1200" dirty="0" err="1" smtClean="0">
              <a:latin typeface="Calibri" panose="020F0502020204030204" pitchFamily="34" charset="0"/>
            </a:rPr>
            <a:t>Government</a:t>
          </a:r>
          <a:endParaRPr lang="it-IT" sz="1500" b="1" i="0" kern="1200" dirty="0">
            <a:latin typeface="Calibri" panose="020F0502020204030204" pitchFamily="34" charset="0"/>
          </a:endParaRPr>
        </a:p>
      </dsp:txBody>
      <dsp:txXfrm>
        <a:off x="324985" y="171176"/>
        <a:ext cx="2266036" cy="42472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2625" y="171176"/>
          <a:ext cx="424720" cy="424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24985" y="171176"/>
          <a:ext cx="2266036" cy="42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Iniziative pilote di scambio transnazionale</a:t>
          </a:r>
          <a:endParaRPr lang="it-IT" sz="1500" b="1" i="0" kern="1200" dirty="0">
            <a:latin typeface="Calibri" panose="020F0502020204030204" pitchFamily="34" charset="0"/>
          </a:endParaRPr>
        </a:p>
      </dsp:txBody>
      <dsp:txXfrm>
        <a:off x="324985" y="171176"/>
        <a:ext cx="2266036" cy="42472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417B2-6567-452F-B69D-4326FF091F97}">
      <dsp:nvSpPr>
        <dsp:cNvPr id="0" name=""/>
        <dsp:cNvSpPr/>
      </dsp:nvSpPr>
      <dsp:spPr>
        <a:xfrm>
          <a:off x="485792" y="691"/>
          <a:ext cx="5130839" cy="23658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it-IT" sz="1700" b="1" i="1" kern="1200" dirty="0" smtClean="0"/>
            <a:t>Dei 12 ambiti tematici individuati dai tavoli nazionali (economia del mare, mobilità sostenibile, scienze della vita, beni culturali, chimica verde, Smart cities and communities, tecnologie per gli ambienti di vita, agrifood, energia, innovazione non basata su ricerca e sviluppo, fabbrica intelligente e aerospazio) sono stati ricondotti all’interno del tavolo denominato “Agroalimentare”, gli ambiti: Chimica Verde e Agrifood</a:t>
          </a:r>
          <a:r>
            <a:rPr lang="it-IT" sz="1700" i="1" kern="1200" dirty="0" smtClean="0"/>
            <a:t>. </a:t>
          </a:r>
          <a:endParaRPr lang="it-IT" sz="1700" kern="1200" dirty="0"/>
        </a:p>
      </dsp:txBody>
      <dsp:txXfrm>
        <a:off x="555086" y="69985"/>
        <a:ext cx="4992251" cy="2227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4084293" y="-577348"/>
          <a:ext cx="3974841" cy="57145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Avere il quadro chiaro dove inserire il proprio contributo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Definire le modalità per l’elaborazione e/o l’invio del contributo</a:t>
          </a:r>
          <a:endParaRPr lang="it-IT" sz="3600" b="0" kern="1200" dirty="0">
            <a:solidFill>
              <a:schemeClr val="accent1"/>
            </a:solidFill>
          </a:endParaRPr>
        </a:p>
      </dsp:txBody>
      <dsp:txXfrm rot="-5400000">
        <a:off x="3214437" y="486544"/>
        <a:ext cx="5520518" cy="3586769"/>
      </dsp:txXfrm>
    </dsp:sp>
    <dsp:sp modelId="{4B75031E-EAE2-44AE-A204-79AAE3CD8BF2}">
      <dsp:nvSpPr>
        <dsp:cNvPr id="0" name=""/>
        <dsp:cNvSpPr/>
      </dsp:nvSpPr>
      <dsp:spPr>
        <a:xfrm>
          <a:off x="0" y="0"/>
          <a:ext cx="3214437" cy="4968552"/>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Avvio tavolo</a:t>
          </a:r>
        </a:p>
        <a:p>
          <a:pPr lvl="0" algn="ctr" defTabSz="1955800">
            <a:lnSpc>
              <a:spcPct val="90000"/>
            </a:lnSpc>
            <a:spcBef>
              <a:spcPct val="0"/>
            </a:spcBef>
            <a:spcAft>
              <a:spcPct val="35000"/>
            </a:spcAft>
          </a:pPr>
          <a:r>
            <a:rPr lang="it-IT" sz="4400" b="1" kern="1200" dirty="0" smtClean="0"/>
            <a:t>8 maggio 2014</a:t>
          </a:r>
          <a:endParaRPr lang="it-IT" sz="4400" b="1" kern="1200" dirty="0"/>
        </a:p>
      </dsp:txBody>
      <dsp:txXfrm>
        <a:off x="156916" y="156916"/>
        <a:ext cx="2900605" cy="465472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0DB6F-53FC-4451-8412-D98A1010BCCC}">
      <dsp:nvSpPr>
        <dsp:cNvPr id="0" name=""/>
        <dsp:cNvSpPr/>
      </dsp:nvSpPr>
      <dsp:spPr>
        <a:xfrm>
          <a:off x="0" y="267"/>
          <a:ext cx="3816424" cy="36906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it-IT" sz="1800" b="1" kern="1200" dirty="0" smtClean="0"/>
            <a:t>Delimitazione Perimetro d’Ambito </a:t>
          </a:r>
          <a:endParaRPr lang="it-IT" sz="1800" b="1" kern="1200" dirty="0"/>
        </a:p>
      </dsp:txBody>
      <dsp:txXfrm>
        <a:off x="18016" y="18283"/>
        <a:ext cx="3780392" cy="33303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Le tendenze internazionali e nazionali</a:t>
          </a:r>
          <a:endParaRPr lang="it-IT" sz="1200" b="1" kern="1200" dirty="0"/>
        </a:p>
      </dsp:txBody>
      <dsp:txXfrm>
        <a:off x="605078" y="160888"/>
        <a:ext cx="1825125" cy="54232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D88-3DDC-4F1A-8809-31CC86398841}">
      <dsp:nvSpPr>
        <dsp:cNvPr id="0" name=""/>
        <dsp:cNvSpPr/>
      </dsp:nvSpPr>
      <dsp:spPr>
        <a:xfrm>
          <a:off x="0" y="208864"/>
          <a:ext cx="4248472"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0C311-EDAD-4405-A768-30B87A98C479}">
      <dsp:nvSpPr>
        <dsp:cNvPr id="0" name=""/>
        <dsp:cNvSpPr/>
      </dsp:nvSpPr>
      <dsp:spPr>
        <a:xfrm>
          <a:off x="0" y="208864"/>
          <a:ext cx="4248472" cy="151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it-IT" sz="1600" kern="1200" dirty="0" smtClean="0"/>
            <a:t>L’industria alimentare si presenta molto frammentata, in quanto oltre il 99% delle imprese del settore sono di piccole e medie dimensioni (271mila su 274 mila nel 2009).  </a:t>
          </a:r>
        </a:p>
        <a:p>
          <a:pPr lvl="0" algn="just" defTabSz="711200" rtl="0">
            <a:lnSpc>
              <a:spcPct val="90000"/>
            </a:lnSpc>
            <a:spcBef>
              <a:spcPct val="0"/>
            </a:spcBef>
            <a:spcAft>
              <a:spcPct val="35000"/>
            </a:spcAft>
          </a:pPr>
          <a:r>
            <a:rPr lang="it-IT" sz="1600" kern="1200" dirty="0" smtClean="0"/>
            <a:t>Queste imprese impiegano il 63% degli addetti dell’intero settore (2,7 milioni di occupati), producono un valore aggiunto complessivo di 93 miliardi di euro e generano un fatturato di 452 miliardi di euro.</a:t>
          </a:r>
        </a:p>
        <a:p>
          <a:pPr lvl="0" algn="just" defTabSz="711200" rtl="0">
            <a:lnSpc>
              <a:spcPct val="90000"/>
            </a:lnSpc>
            <a:spcBef>
              <a:spcPct val="0"/>
            </a:spcBef>
            <a:spcAft>
              <a:spcPct val="35000"/>
            </a:spcAft>
          </a:pPr>
          <a:r>
            <a:rPr lang="en-US" sz="1100" b="1" kern="1200" dirty="0" smtClean="0"/>
            <a:t>Rapporto  Food Drink Europe “Data and trends of the European food and drink industry 2011” </a:t>
          </a:r>
          <a:endParaRPr lang="it-IT" sz="1100" kern="1200" dirty="0"/>
        </a:p>
      </dsp:txBody>
      <dsp:txXfrm>
        <a:off x="0" y="208864"/>
        <a:ext cx="4248472" cy="151748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D88-3DDC-4F1A-8809-31CC86398841}">
      <dsp:nvSpPr>
        <dsp:cNvPr id="0" name=""/>
        <dsp:cNvSpPr/>
      </dsp:nvSpPr>
      <dsp:spPr>
        <a:xfrm>
          <a:off x="0" y="208864"/>
          <a:ext cx="4248472"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0C311-EDAD-4405-A768-30B87A98C479}">
      <dsp:nvSpPr>
        <dsp:cNvPr id="0" name=""/>
        <dsp:cNvSpPr/>
      </dsp:nvSpPr>
      <dsp:spPr>
        <a:xfrm>
          <a:off x="0" y="208864"/>
          <a:ext cx="4248472" cy="151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it-IT" sz="1600" kern="1200" dirty="0" smtClean="0"/>
            <a:t>Il </a:t>
          </a:r>
          <a:r>
            <a:rPr lang="it-IT" sz="1600" b="1" kern="1200" dirty="0" smtClean="0"/>
            <a:t>panorama complessivo dell’industria alimentare europea </a:t>
          </a:r>
          <a:r>
            <a:rPr lang="it-IT" sz="1600" kern="1200" dirty="0" smtClean="0"/>
            <a:t>è infatti molto articolato e si compone di pochi grandi gruppi multinazionali, prevalentemente localizzati in paesi del Nord Europa (NL,UK, DE, FR),  e di numerosissime PMI (quasi il 99% del totale delle aziende). </a:t>
          </a:r>
        </a:p>
        <a:p>
          <a:pPr lvl="0" algn="just" defTabSz="711200" rtl="0">
            <a:lnSpc>
              <a:spcPct val="90000"/>
            </a:lnSpc>
            <a:spcBef>
              <a:spcPct val="0"/>
            </a:spcBef>
            <a:spcAft>
              <a:spcPct val="35000"/>
            </a:spcAft>
          </a:pPr>
          <a:r>
            <a:rPr lang="it-IT" sz="1600" b="1" kern="1200" dirty="0" smtClean="0"/>
            <a:t>L’industria alimentare </a:t>
          </a:r>
          <a:r>
            <a:rPr lang="it-IT" sz="1600" kern="1200" dirty="0" smtClean="0"/>
            <a:t>è il principale settore dell’industria manifatturiera dell’UE per fatturato ed assume una rilevanza notevole in termini occupazionali, numero di imprese e commercio estero. </a:t>
          </a:r>
        </a:p>
        <a:p>
          <a:pPr lvl="0" algn="just" defTabSz="711200" rtl="0">
            <a:lnSpc>
              <a:spcPct val="90000"/>
            </a:lnSpc>
            <a:spcBef>
              <a:spcPct val="0"/>
            </a:spcBef>
            <a:spcAft>
              <a:spcPct val="35000"/>
            </a:spcAft>
          </a:pPr>
          <a:r>
            <a:rPr lang="it-IT" sz="1100" b="1" kern="1200" dirty="0" smtClean="0">
              <a:uFillTx/>
            </a:rPr>
            <a:t>(</a:t>
          </a:r>
          <a:r>
            <a:rPr lang="it-IT" sz="1100" b="1" kern="1200" dirty="0" smtClean="0"/>
            <a:t>EU Commission website)</a:t>
          </a:r>
          <a:endParaRPr lang="it-IT" sz="1100" b="1" kern="1200" dirty="0"/>
        </a:p>
      </dsp:txBody>
      <dsp:txXfrm>
        <a:off x="0" y="208864"/>
        <a:ext cx="4248472" cy="151748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Le tendenze internazionali e nazionali</a:t>
          </a:r>
          <a:endParaRPr lang="it-IT" sz="1200" b="1" kern="1200" dirty="0"/>
        </a:p>
      </dsp:txBody>
      <dsp:txXfrm>
        <a:off x="605078" y="160888"/>
        <a:ext cx="1825125" cy="54232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39C8-BF33-4739-ABE5-4CCDB4924654}">
      <dsp:nvSpPr>
        <dsp:cNvPr id="0" name=""/>
        <dsp:cNvSpPr/>
      </dsp:nvSpPr>
      <dsp:spPr>
        <a:xfrm>
          <a:off x="1837716" y="1584"/>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EA1E46D-48FC-4484-93CC-8B43A1E3C661}">
      <dsp:nvSpPr>
        <dsp:cNvPr id="0" name=""/>
        <dsp:cNvSpPr/>
      </dsp:nvSpPr>
      <dsp:spPr>
        <a:xfrm>
          <a:off x="2115235" y="1584"/>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a:lnSpc>
              <a:spcPct val="90000"/>
            </a:lnSpc>
            <a:spcBef>
              <a:spcPct val="0"/>
            </a:spcBef>
            <a:spcAft>
              <a:spcPct val="35000"/>
            </a:spcAft>
          </a:pPr>
          <a:r>
            <a:rPr lang="it-IT" sz="1200" b="1" kern="1200" dirty="0" smtClean="0"/>
            <a:t>Ampia varietà di prodotti</a:t>
          </a:r>
          <a:endParaRPr lang="it-IT" sz="1200" kern="1200" dirty="0"/>
        </a:p>
      </dsp:txBody>
      <dsp:txXfrm>
        <a:off x="2115235" y="1584"/>
        <a:ext cx="2961329" cy="555037"/>
      </dsp:txXfrm>
    </dsp:sp>
    <dsp:sp modelId="{E26035B4-A8A5-4CE0-998A-BF130145F93F}">
      <dsp:nvSpPr>
        <dsp:cNvPr id="0" name=""/>
        <dsp:cNvSpPr/>
      </dsp:nvSpPr>
      <dsp:spPr>
        <a:xfrm>
          <a:off x="1837716" y="556621"/>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758926-FA41-4B34-95E4-17E9C0DC734C}">
      <dsp:nvSpPr>
        <dsp:cNvPr id="0" name=""/>
        <dsp:cNvSpPr/>
      </dsp:nvSpPr>
      <dsp:spPr>
        <a:xfrm>
          <a:off x="2115235" y="556621"/>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a:lnSpc>
              <a:spcPct val="90000"/>
            </a:lnSpc>
            <a:spcBef>
              <a:spcPct val="0"/>
            </a:spcBef>
            <a:spcAft>
              <a:spcPct val="35000"/>
            </a:spcAft>
          </a:pPr>
          <a:r>
            <a:rPr lang="it-IT" sz="1200" b="1" kern="1200" smtClean="0"/>
            <a:t>Convenienza </a:t>
          </a:r>
          <a:r>
            <a:rPr lang="it-IT" sz="1200" b="1" kern="1200" dirty="0" smtClean="0"/>
            <a:t>di servizio e praticità d’uso</a:t>
          </a:r>
          <a:endParaRPr lang="it-IT" sz="1200" kern="1200" dirty="0"/>
        </a:p>
      </dsp:txBody>
      <dsp:txXfrm>
        <a:off x="2115235" y="556621"/>
        <a:ext cx="2961329" cy="555037"/>
      </dsp:txXfrm>
    </dsp:sp>
    <dsp:sp modelId="{3354028A-DD35-40DB-9A8F-7EECED1BB1AB}">
      <dsp:nvSpPr>
        <dsp:cNvPr id="0" name=""/>
        <dsp:cNvSpPr/>
      </dsp:nvSpPr>
      <dsp:spPr>
        <a:xfrm>
          <a:off x="1837716" y="1111659"/>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7226EBD-FA5D-4DE5-AC02-C26A05104C9A}">
      <dsp:nvSpPr>
        <dsp:cNvPr id="0" name=""/>
        <dsp:cNvSpPr/>
      </dsp:nvSpPr>
      <dsp:spPr>
        <a:xfrm>
          <a:off x="2115235" y="1111659"/>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a:lnSpc>
              <a:spcPct val="90000"/>
            </a:lnSpc>
            <a:spcBef>
              <a:spcPct val="0"/>
            </a:spcBef>
            <a:spcAft>
              <a:spcPct val="35000"/>
            </a:spcAft>
          </a:pPr>
          <a:r>
            <a:rPr lang="it-IT" sz="1200" b="1" kern="1200" dirty="0" smtClean="0"/>
            <a:t>Attenzione a specifici bisogni nutrizionali</a:t>
          </a:r>
          <a:endParaRPr lang="it-IT" sz="1200" kern="1200" dirty="0"/>
        </a:p>
      </dsp:txBody>
      <dsp:txXfrm>
        <a:off x="2115235" y="1111659"/>
        <a:ext cx="2961329" cy="555037"/>
      </dsp:txXfrm>
    </dsp:sp>
    <dsp:sp modelId="{DF395162-09DA-46D3-9380-8CC548AFB921}">
      <dsp:nvSpPr>
        <dsp:cNvPr id="0" name=""/>
        <dsp:cNvSpPr/>
      </dsp:nvSpPr>
      <dsp:spPr>
        <a:xfrm>
          <a:off x="1837716" y="1666697"/>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8A49C9-B336-46A6-8DD6-6A4245F3F2C0}">
      <dsp:nvSpPr>
        <dsp:cNvPr id="0" name=""/>
        <dsp:cNvSpPr/>
      </dsp:nvSpPr>
      <dsp:spPr>
        <a:xfrm>
          <a:off x="2115235" y="1666697"/>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a:lnSpc>
              <a:spcPct val="90000"/>
            </a:lnSpc>
            <a:spcBef>
              <a:spcPct val="0"/>
            </a:spcBef>
            <a:spcAft>
              <a:spcPct val="35000"/>
            </a:spcAft>
          </a:pPr>
          <a:r>
            <a:rPr lang="it-IT" sz="1200" b="1" kern="1200" dirty="0" smtClean="0"/>
            <a:t>Prodotti desiderabili nel gusto</a:t>
          </a:r>
          <a:endParaRPr lang="it-IT" sz="1200" kern="1200" dirty="0"/>
        </a:p>
      </dsp:txBody>
      <dsp:txXfrm>
        <a:off x="2115235" y="1666697"/>
        <a:ext cx="2961329" cy="555037"/>
      </dsp:txXfrm>
    </dsp:sp>
    <dsp:sp modelId="{704B7509-823B-45A3-BEB5-21A8D322920E}">
      <dsp:nvSpPr>
        <dsp:cNvPr id="0" name=""/>
        <dsp:cNvSpPr/>
      </dsp:nvSpPr>
      <dsp:spPr>
        <a:xfrm>
          <a:off x="1837716" y="2221734"/>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C820921-76E0-45F2-8AA5-322064E02F7D}">
      <dsp:nvSpPr>
        <dsp:cNvPr id="0" name=""/>
        <dsp:cNvSpPr/>
      </dsp:nvSpPr>
      <dsp:spPr>
        <a:xfrm>
          <a:off x="2115235" y="2221734"/>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a:lnSpc>
              <a:spcPct val="90000"/>
            </a:lnSpc>
            <a:spcBef>
              <a:spcPct val="0"/>
            </a:spcBef>
            <a:spcAft>
              <a:spcPct val="35000"/>
            </a:spcAft>
          </a:pPr>
          <a:r>
            <a:rPr lang="it-IT" sz="1200" b="1" kern="1200" dirty="0" smtClean="0"/>
            <a:t>Prodotti convenienti nel rapporto qualità/prezzo</a:t>
          </a:r>
          <a:endParaRPr lang="it-IT" sz="1200" kern="1200" dirty="0"/>
        </a:p>
      </dsp:txBody>
      <dsp:txXfrm>
        <a:off x="2115235" y="2221734"/>
        <a:ext cx="2961329" cy="555037"/>
      </dsp:txXfrm>
    </dsp:sp>
    <dsp:sp modelId="{0723DEF2-EEF7-4B93-A2BE-1E6182B0F530}">
      <dsp:nvSpPr>
        <dsp:cNvPr id="0" name=""/>
        <dsp:cNvSpPr/>
      </dsp:nvSpPr>
      <dsp:spPr>
        <a:xfrm>
          <a:off x="1837716" y="2776772"/>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DE204C-85E4-434E-A3E2-36DFE39D6D01}">
      <dsp:nvSpPr>
        <dsp:cNvPr id="0" name=""/>
        <dsp:cNvSpPr/>
      </dsp:nvSpPr>
      <dsp:spPr>
        <a:xfrm>
          <a:off x="2115235" y="2776772"/>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a:lnSpc>
              <a:spcPct val="90000"/>
            </a:lnSpc>
            <a:spcBef>
              <a:spcPct val="0"/>
            </a:spcBef>
            <a:spcAft>
              <a:spcPct val="35000"/>
            </a:spcAft>
          </a:pPr>
          <a:r>
            <a:rPr lang="it-IT" sz="1200" b="1" kern="1200" dirty="0" smtClean="0"/>
            <a:t>Attenzione a bisogni specifici: religiosi/etnici/etici</a:t>
          </a:r>
          <a:endParaRPr lang="it-IT" sz="1200" kern="1200" dirty="0"/>
        </a:p>
      </dsp:txBody>
      <dsp:txXfrm>
        <a:off x="2115235" y="2776772"/>
        <a:ext cx="2961329" cy="555037"/>
      </dsp:txXfrm>
    </dsp:sp>
    <dsp:sp modelId="{B26231BD-8090-45D3-976B-F29D348E1CA3}">
      <dsp:nvSpPr>
        <dsp:cNvPr id="0" name=""/>
        <dsp:cNvSpPr/>
      </dsp:nvSpPr>
      <dsp:spPr>
        <a:xfrm>
          <a:off x="1837716" y="3331810"/>
          <a:ext cx="555037" cy="55503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17B40F-30D9-44A5-BD9F-9CE4648E3B88}">
      <dsp:nvSpPr>
        <dsp:cNvPr id="0" name=""/>
        <dsp:cNvSpPr/>
      </dsp:nvSpPr>
      <dsp:spPr>
        <a:xfrm>
          <a:off x="2115235" y="3331810"/>
          <a:ext cx="2961329" cy="55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it-IT" sz="1200" b="1" kern="1200" dirty="0" smtClean="0"/>
            <a:t>Attenzione all’ambiente e alla sostenibilità</a:t>
          </a:r>
        </a:p>
      </dsp:txBody>
      <dsp:txXfrm>
        <a:off x="2115235" y="3331810"/>
        <a:ext cx="2961329" cy="555037"/>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031E-EAE2-44AE-A204-79AAE3CD8BF2}">
      <dsp:nvSpPr>
        <dsp:cNvPr id="0" name=""/>
        <dsp:cNvSpPr/>
      </dsp:nvSpPr>
      <dsp:spPr>
        <a:xfrm>
          <a:off x="1751" y="0"/>
          <a:ext cx="1792909" cy="453332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t>TAVOLI TEMATICI</a:t>
          </a:r>
          <a:endParaRPr lang="it-IT" sz="2400" b="1" kern="1200" dirty="0"/>
        </a:p>
      </dsp:txBody>
      <dsp:txXfrm>
        <a:off x="89274" y="87523"/>
        <a:ext cx="1617863" cy="435827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4A16-F3CA-43CD-B1F2-BC8C7A0F908C}">
      <dsp:nvSpPr>
        <dsp:cNvPr id="0" name=""/>
        <dsp:cNvSpPr/>
      </dsp:nvSpPr>
      <dsp:spPr>
        <a:xfrm>
          <a:off x="0" y="0"/>
          <a:ext cx="7488832" cy="14069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it-IT" sz="1600" b="1" kern="1200" dirty="0" smtClean="0"/>
            <a:t>Il posizionamento competitivo del sistema agroindustriale siciliano è peculiare: a fronte di un numero di aziende che vede la Sicilia quarta nella classifica nazionale nel sistema dell’agribusiness, il fatturato complessivo della regione risulta pari a circa 14 Miliardi di Euro e, dunque, ben lontano dal vertice della classifica detenuto dalla regione Lombardia con un fatturato complessivo di oltre 42 Miliardi di Euro.</a:t>
          </a:r>
          <a:endParaRPr lang="it-IT" sz="1600" b="1" kern="1200" dirty="0"/>
        </a:p>
      </dsp:txBody>
      <dsp:txXfrm>
        <a:off x="68680" y="68680"/>
        <a:ext cx="7351472" cy="126956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47B9-EF00-44E0-A31F-38E277162413}">
      <dsp:nvSpPr>
        <dsp:cNvPr id="0" name=""/>
        <dsp:cNvSpPr/>
      </dsp:nvSpPr>
      <dsp:spPr>
        <a:xfrm>
          <a:off x="374336" y="1049711"/>
          <a:ext cx="1119172" cy="6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rtl="0">
            <a:lnSpc>
              <a:spcPct val="90000"/>
            </a:lnSpc>
            <a:spcBef>
              <a:spcPct val="0"/>
            </a:spcBef>
            <a:spcAft>
              <a:spcPct val="35000"/>
            </a:spcAft>
          </a:pPr>
          <a:r>
            <a:rPr lang="it-IT" sz="1400" b="1" kern="1200" dirty="0" smtClean="0">
              <a:solidFill>
                <a:schemeClr val="accent6">
                  <a:lumMod val="50000"/>
                </a:schemeClr>
              </a:solidFill>
              <a:effectLst/>
            </a:rPr>
            <a:t>Il Sistema Agro-Alimentare Siciliano si caratterizza per un vantaggio competitivo naturale</a:t>
          </a:r>
          <a:endParaRPr lang="it-IT" sz="1400" b="1" kern="1200" dirty="0">
            <a:effectLst/>
          </a:endParaRPr>
        </a:p>
      </dsp:txBody>
      <dsp:txXfrm>
        <a:off x="374336" y="1049711"/>
        <a:ext cx="1119172" cy="636880"/>
      </dsp:txXfrm>
    </dsp:sp>
    <dsp:sp modelId="{0A957C7A-9EC1-40C1-A183-BE46BD293D97}">
      <dsp:nvSpPr>
        <dsp:cNvPr id="0" name=""/>
        <dsp:cNvSpPr/>
      </dsp:nvSpPr>
      <dsp:spPr>
        <a:xfrm>
          <a:off x="1544449" y="72008"/>
          <a:ext cx="1205541" cy="2568430"/>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0C20D-0D8D-4401-8D7B-FF87CE6192C5}">
      <dsp:nvSpPr>
        <dsp:cNvPr id="0" name=""/>
        <dsp:cNvSpPr/>
      </dsp:nvSpPr>
      <dsp:spPr>
        <a:xfrm>
          <a:off x="-3092203" y="-476044"/>
          <a:ext cx="3688391" cy="3688391"/>
        </a:xfrm>
        <a:prstGeom prst="blockArc">
          <a:avLst>
            <a:gd name="adj1" fmla="val 18900000"/>
            <a:gd name="adj2" fmla="val 2700000"/>
            <a:gd name="adj3" fmla="val 586"/>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0807B-D57B-4DBC-872A-947D7ACD4FF7}">
      <dsp:nvSpPr>
        <dsp:cNvPr id="0" name=""/>
        <dsp:cNvSpPr/>
      </dsp:nvSpPr>
      <dsp:spPr>
        <a:xfrm>
          <a:off x="312746" y="210366"/>
          <a:ext cx="4793009" cy="4209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31" tIns="35560" rIns="35560" bIns="35560" numCol="1" spcCol="1270" anchor="ctr" anchorCtr="0">
          <a:noAutofit/>
        </a:bodyPr>
        <a:lstStyle/>
        <a:p>
          <a:pPr lvl="0" algn="l" defTabSz="622300" rtl="0">
            <a:lnSpc>
              <a:spcPct val="90000"/>
            </a:lnSpc>
            <a:spcBef>
              <a:spcPct val="0"/>
            </a:spcBef>
            <a:spcAft>
              <a:spcPct val="35000"/>
            </a:spcAft>
          </a:pPr>
          <a:r>
            <a:rPr lang="it-IT" sz="1400" b="1" kern="1200" dirty="0" smtClean="0"/>
            <a:t>la collocazione geografica delle produzioni</a:t>
          </a:r>
          <a:endParaRPr lang="it-IT" sz="1400" b="1" kern="1200" dirty="0"/>
        </a:p>
      </dsp:txBody>
      <dsp:txXfrm>
        <a:off x="312746" y="210366"/>
        <a:ext cx="4793009" cy="420952"/>
      </dsp:txXfrm>
    </dsp:sp>
    <dsp:sp modelId="{502F6786-A14B-43F7-97B9-BCC0EEAB01FB}">
      <dsp:nvSpPr>
        <dsp:cNvPr id="0" name=""/>
        <dsp:cNvSpPr/>
      </dsp:nvSpPr>
      <dsp:spPr>
        <a:xfrm>
          <a:off x="49650" y="157747"/>
          <a:ext cx="526191" cy="52619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6964B6-F361-4A2F-A087-83CBD47A79AC}">
      <dsp:nvSpPr>
        <dsp:cNvPr id="0" name=""/>
        <dsp:cNvSpPr/>
      </dsp:nvSpPr>
      <dsp:spPr>
        <a:xfrm>
          <a:off x="554088" y="841905"/>
          <a:ext cx="4551667" cy="4209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31" tIns="35560" rIns="35560" bIns="35560" numCol="1" spcCol="1270" anchor="ctr" anchorCtr="0">
          <a:noAutofit/>
        </a:bodyPr>
        <a:lstStyle/>
        <a:p>
          <a:pPr lvl="0" algn="l" defTabSz="622300" rtl="0">
            <a:lnSpc>
              <a:spcPct val="90000"/>
            </a:lnSpc>
            <a:spcBef>
              <a:spcPct val="0"/>
            </a:spcBef>
            <a:spcAft>
              <a:spcPct val="35000"/>
            </a:spcAft>
          </a:pPr>
          <a:r>
            <a:rPr lang="it-IT" sz="1400" b="1" kern="1200" dirty="0" smtClean="0"/>
            <a:t>la rilevante biodiversità naturale</a:t>
          </a:r>
          <a:endParaRPr lang="it-IT" sz="1400" b="1" kern="1200" dirty="0"/>
        </a:p>
      </dsp:txBody>
      <dsp:txXfrm>
        <a:off x="554088" y="841905"/>
        <a:ext cx="4551667" cy="420952"/>
      </dsp:txXfrm>
    </dsp:sp>
    <dsp:sp modelId="{CAC55BD8-BFDC-46A3-874A-BF9B387DE8F6}">
      <dsp:nvSpPr>
        <dsp:cNvPr id="0" name=""/>
        <dsp:cNvSpPr/>
      </dsp:nvSpPr>
      <dsp:spPr>
        <a:xfrm>
          <a:off x="290992" y="789286"/>
          <a:ext cx="526191" cy="52619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D5813D-2695-43E2-8889-607609F3DEC3}">
      <dsp:nvSpPr>
        <dsp:cNvPr id="0" name=""/>
        <dsp:cNvSpPr/>
      </dsp:nvSpPr>
      <dsp:spPr>
        <a:xfrm>
          <a:off x="554088" y="1473444"/>
          <a:ext cx="4551667" cy="4209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31" tIns="35560" rIns="35560" bIns="35560" numCol="1" spcCol="1270" anchor="ctr" anchorCtr="0">
          <a:noAutofit/>
        </a:bodyPr>
        <a:lstStyle/>
        <a:p>
          <a:pPr lvl="0" algn="l" defTabSz="622300" rtl="0">
            <a:lnSpc>
              <a:spcPct val="90000"/>
            </a:lnSpc>
            <a:spcBef>
              <a:spcPct val="0"/>
            </a:spcBef>
            <a:spcAft>
              <a:spcPct val="35000"/>
            </a:spcAft>
          </a:pPr>
          <a:r>
            <a:rPr lang="it-IT" sz="1400" b="1" kern="1200" dirty="0" smtClean="0"/>
            <a:t>la diversificazione varietale e produttiva</a:t>
          </a:r>
          <a:endParaRPr lang="it-IT" sz="1400" b="1" kern="1200" dirty="0"/>
        </a:p>
      </dsp:txBody>
      <dsp:txXfrm>
        <a:off x="554088" y="1473444"/>
        <a:ext cx="4551667" cy="420952"/>
      </dsp:txXfrm>
    </dsp:sp>
    <dsp:sp modelId="{57742A91-81D3-4255-90B9-84159E92E60D}">
      <dsp:nvSpPr>
        <dsp:cNvPr id="0" name=""/>
        <dsp:cNvSpPr/>
      </dsp:nvSpPr>
      <dsp:spPr>
        <a:xfrm>
          <a:off x="290992" y="1420825"/>
          <a:ext cx="526191" cy="52619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F79CE-CECB-483D-B6CB-3136DE0DFA3D}">
      <dsp:nvSpPr>
        <dsp:cNvPr id="0" name=""/>
        <dsp:cNvSpPr/>
      </dsp:nvSpPr>
      <dsp:spPr>
        <a:xfrm>
          <a:off x="312746" y="2104983"/>
          <a:ext cx="4793009" cy="4209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31" tIns="35560" rIns="35560" bIns="35560" numCol="1" spcCol="1270" anchor="ctr" anchorCtr="0">
          <a:noAutofit/>
        </a:bodyPr>
        <a:lstStyle/>
        <a:p>
          <a:pPr lvl="0" algn="l" defTabSz="622300" rtl="0">
            <a:lnSpc>
              <a:spcPct val="90000"/>
            </a:lnSpc>
            <a:spcBef>
              <a:spcPct val="0"/>
            </a:spcBef>
            <a:spcAft>
              <a:spcPct val="35000"/>
            </a:spcAft>
          </a:pPr>
          <a:r>
            <a:rPr lang="it-IT" sz="1400" b="1" kern="1200" dirty="0" smtClean="0"/>
            <a:t>le specificità di origine e di produzione, non si è evoluto verso il versante industriale</a:t>
          </a:r>
          <a:endParaRPr lang="it-IT" sz="1400" b="1" kern="1200" dirty="0"/>
        </a:p>
      </dsp:txBody>
      <dsp:txXfrm>
        <a:off x="312746" y="2104983"/>
        <a:ext cx="4793009" cy="420952"/>
      </dsp:txXfrm>
    </dsp:sp>
    <dsp:sp modelId="{95B048CB-0AD8-43CC-A2C8-0A4C93C79583}">
      <dsp:nvSpPr>
        <dsp:cNvPr id="0" name=""/>
        <dsp:cNvSpPr/>
      </dsp:nvSpPr>
      <dsp:spPr>
        <a:xfrm>
          <a:off x="49650" y="2052364"/>
          <a:ext cx="526191" cy="52619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36C5D-394A-4DD4-B375-605D8B4FA7AA}">
      <dsp:nvSpPr>
        <dsp:cNvPr id="0" name=""/>
        <dsp:cNvSpPr/>
      </dsp:nvSpPr>
      <dsp:spPr>
        <a:xfrm>
          <a:off x="284691" y="186542"/>
          <a:ext cx="1073597" cy="107359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7A60DE-F346-4586-9AB1-CDCBBCC65EC9}">
      <dsp:nvSpPr>
        <dsp:cNvPr id="0" name=""/>
        <dsp:cNvSpPr/>
      </dsp:nvSpPr>
      <dsp:spPr>
        <a:xfrm>
          <a:off x="821490" y="186542"/>
          <a:ext cx="5728037" cy="107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just" defTabSz="622300" rtl="0">
            <a:lnSpc>
              <a:spcPct val="90000"/>
            </a:lnSpc>
            <a:spcBef>
              <a:spcPct val="0"/>
            </a:spcBef>
            <a:spcAft>
              <a:spcPct val="35000"/>
            </a:spcAft>
          </a:pPr>
          <a:r>
            <a:rPr lang="it-IT" sz="1400" b="1" kern="1200" dirty="0" smtClean="0"/>
            <a:t>GRANDE RILEVANZA ECONOMICA E SOCIALE DELL’AGRICOLTURA IN SICILIA </a:t>
          </a:r>
          <a:endParaRPr lang="it-IT" sz="1400" b="1" kern="1200" dirty="0"/>
        </a:p>
      </dsp:txBody>
      <dsp:txXfrm>
        <a:off x="821490" y="186542"/>
        <a:ext cx="5728037" cy="1073597"/>
      </dsp:txXfrm>
    </dsp:sp>
    <dsp:sp modelId="{9494EA8E-A3B9-4D7E-B159-7AAD45D38552}">
      <dsp:nvSpPr>
        <dsp:cNvPr id="0" name=""/>
        <dsp:cNvSpPr/>
      </dsp:nvSpPr>
      <dsp:spPr>
        <a:xfrm>
          <a:off x="284691" y="1260140"/>
          <a:ext cx="1073597" cy="1073597"/>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A184CDB-F83E-49B9-B533-A85CA2ED831F}">
      <dsp:nvSpPr>
        <dsp:cNvPr id="0" name=""/>
        <dsp:cNvSpPr/>
      </dsp:nvSpPr>
      <dsp:spPr>
        <a:xfrm>
          <a:off x="821490" y="1260140"/>
          <a:ext cx="5728037" cy="107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just" defTabSz="711200" rtl="0">
            <a:lnSpc>
              <a:spcPct val="90000"/>
            </a:lnSpc>
            <a:spcBef>
              <a:spcPct val="0"/>
            </a:spcBef>
            <a:spcAft>
              <a:spcPct val="35000"/>
            </a:spcAft>
          </a:pPr>
          <a:endParaRPr lang="it-IT" sz="1600" b="1" kern="1200" dirty="0" smtClean="0"/>
        </a:p>
        <a:p>
          <a:pPr lvl="0" algn="just" defTabSz="711200" rtl="0">
            <a:lnSpc>
              <a:spcPct val="90000"/>
            </a:lnSpc>
            <a:spcBef>
              <a:spcPct val="0"/>
            </a:spcBef>
            <a:spcAft>
              <a:spcPct val="35000"/>
            </a:spcAft>
          </a:pPr>
          <a:r>
            <a:rPr lang="it-IT" sz="1400" b="1" kern="1200" dirty="0" smtClean="0"/>
            <a:t>NETTA PREVALENZA DELLA PRODUZIONE AGRICOLA PRIMARIA (FARMING) RISPETTO ALLA PRODUZIONE DI BENI AGROALIMENTARI A PIÙ ELEVATO VALORE AGGIUNTO OTTENUTI DALL’INDUSTRIA AGROALIMENTARE (PROCESSING) </a:t>
          </a:r>
        </a:p>
        <a:p>
          <a:pPr lvl="0" algn="just" defTabSz="711200" rtl="0">
            <a:lnSpc>
              <a:spcPct val="90000"/>
            </a:lnSpc>
            <a:spcBef>
              <a:spcPct val="0"/>
            </a:spcBef>
            <a:spcAft>
              <a:spcPct val="35000"/>
            </a:spcAft>
          </a:pPr>
          <a:r>
            <a:rPr lang="it-IT" sz="1100" b="1" kern="1200" dirty="0" smtClean="0">
              <a:solidFill>
                <a:schemeClr val="accent6">
                  <a:lumMod val="50000"/>
                </a:schemeClr>
              </a:solidFill>
            </a:rPr>
            <a:t>[*sia in relazione all’ambito food che a quello no food, relativo a tutte le altre attività economiche produttive che direttamente o indirettamente risultano connessi al settore primario]</a:t>
          </a:r>
          <a:endParaRPr lang="it-IT" sz="1100" b="1" kern="1200" dirty="0">
            <a:solidFill>
              <a:schemeClr val="accent6">
                <a:lumMod val="50000"/>
              </a:schemeClr>
            </a:solidFill>
          </a:endParaRPr>
        </a:p>
      </dsp:txBody>
      <dsp:txXfrm>
        <a:off x="821490" y="1260140"/>
        <a:ext cx="5728037" cy="1073597"/>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0854-AF1B-4130-82FB-ABD878262B53}">
      <dsp:nvSpPr>
        <dsp:cNvPr id="0" name=""/>
        <dsp:cNvSpPr/>
      </dsp:nvSpPr>
      <dsp:spPr>
        <a:xfrm>
          <a:off x="423668" y="326350"/>
          <a:ext cx="6205948" cy="12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just" defTabSz="711200" rtl="0">
            <a:lnSpc>
              <a:spcPct val="90000"/>
            </a:lnSpc>
            <a:spcBef>
              <a:spcPct val="0"/>
            </a:spcBef>
            <a:spcAft>
              <a:spcPct val="35000"/>
            </a:spcAft>
          </a:pPr>
          <a:r>
            <a:rPr lang="it-IT" sz="1600" b="1" kern="1200" dirty="0" smtClean="0"/>
            <a:t>Le dinamiche degli scambi commerciali internazionali, e la crescita del commercio dei prodotti agricoli, identificano la SICILIA tra le regioni leader italiane, concorrendo significativamente sull'export della bilancia agroalimentare europea, specie per le produzioni tipicamente mediterranee.</a:t>
          </a:r>
          <a:r>
            <a:rPr lang="it-IT" sz="2000" b="1" kern="1200" dirty="0" smtClean="0"/>
            <a:t> </a:t>
          </a:r>
          <a:endParaRPr lang="it-IT" sz="2000" b="1" kern="1200" dirty="0"/>
        </a:p>
      </dsp:txBody>
      <dsp:txXfrm>
        <a:off x="423668" y="326350"/>
        <a:ext cx="6205948" cy="1236187"/>
      </dsp:txXfrm>
    </dsp:sp>
    <dsp:sp modelId="{BED1760F-1F7F-48DC-ABED-3EED026CD0AC}">
      <dsp:nvSpPr>
        <dsp:cNvPr id="0" name=""/>
        <dsp:cNvSpPr/>
      </dsp:nvSpPr>
      <dsp:spPr>
        <a:xfrm>
          <a:off x="423668"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DE361-BFA5-440E-883A-B79E1B913B7D}">
      <dsp:nvSpPr>
        <dsp:cNvPr id="0" name=""/>
        <dsp:cNvSpPr/>
      </dsp:nvSpPr>
      <dsp:spPr>
        <a:xfrm>
          <a:off x="1328141"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7A310-9860-480D-879E-98DC882084C3}">
      <dsp:nvSpPr>
        <dsp:cNvPr id="0" name=""/>
        <dsp:cNvSpPr/>
      </dsp:nvSpPr>
      <dsp:spPr>
        <a:xfrm>
          <a:off x="2232613"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F01CF-68E6-4719-A292-2EE2E075E91F}">
      <dsp:nvSpPr>
        <dsp:cNvPr id="0" name=""/>
        <dsp:cNvSpPr/>
      </dsp:nvSpPr>
      <dsp:spPr>
        <a:xfrm>
          <a:off x="3137086"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5FEDD-938C-45EF-857B-4D5731CF878B}">
      <dsp:nvSpPr>
        <dsp:cNvPr id="0" name=""/>
        <dsp:cNvSpPr/>
      </dsp:nvSpPr>
      <dsp:spPr>
        <a:xfrm>
          <a:off x="4041558"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6416F-EAF1-41A5-9CEC-D17E16D96BB7}">
      <dsp:nvSpPr>
        <dsp:cNvPr id="0" name=""/>
        <dsp:cNvSpPr/>
      </dsp:nvSpPr>
      <dsp:spPr>
        <a:xfrm>
          <a:off x="4946031"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9A796-E127-4A9B-BCF1-E6BFE53C3903}">
      <dsp:nvSpPr>
        <dsp:cNvPr id="0" name=""/>
        <dsp:cNvSpPr/>
      </dsp:nvSpPr>
      <dsp:spPr>
        <a:xfrm>
          <a:off x="5850503" y="1562538"/>
          <a:ext cx="854619" cy="142436"/>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BE9D-7448-4F23-B51A-A47D570AE94C}">
      <dsp:nvSpPr>
        <dsp:cNvPr id="0" name=""/>
        <dsp:cNvSpPr/>
      </dsp:nvSpPr>
      <dsp:spPr>
        <a:xfrm>
          <a:off x="0" y="0"/>
          <a:ext cx="3096344" cy="295232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it-IT" sz="1400" kern="1200" dirty="0" smtClean="0"/>
            <a:t>La </a:t>
          </a:r>
          <a:r>
            <a:rPr lang="it-IT" sz="1400" b="1" kern="1200" dirty="0" smtClean="0"/>
            <a:t>Sicilia</a:t>
          </a:r>
          <a:r>
            <a:rPr lang="it-IT" sz="1400" kern="1200" dirty="0" smtClean="0"/>
            <a:t> esprime nell’ambito comunemente noto come </a:t>
          </a:r>
          <a:r>
            <a:rPr lang="it-IT" sz="1400" b="1" kern="1200" dirty="0" smtClean="0"/>
            <a:t>agricoltura biologica</a:t>
          </a:r>
          <a:r>
            <a:rPr lang="it-IT" sz="1400" kern="1200" dirty="0" smtClean="0"/>
            <a:t>, </a:t>
          </a:r>
          <a:r>
            <a:rPr lang="it-IT" sz="1400" b="1" kern="1200" dirty="0" smtClean="0"/>
            <a:t>una posizione di leadership a livello nazionale</a:t>
          </a:r>
          <a:r>
            <a:rPr lang="it-IT" sz="1400" kern="1200" dirty="0" smtClean="0"/>
            <a:t>, con un numero di aziende, alla fine del 2012, che adottano il metodo di produzione biologico pari a 7.632, su una percentuale di superficie agricola utilizzata (SAU) pari al 12%.  </a:t>
          </a:r>
        </a:p>
        <a:p>
          <a:pPr lvl="0" algn="just" defTabSz="622300" rtl="0">
            <a:lnSpc>
              <a:spcPct val="90000"/>
            </a:lnSpc>
            <a:spcBef>
              <a:spcPct val="0"/>
            </a:spcBef>
            <a:spcAft>
              <a:spcPct val="35000"/>
            </a:spcAft>
          </a:pPr>
          <a:endParaRPr lang="it-IT" sz="800" b="1" kern="1200" dirty="0" smtClean="0"/>
        </a:p>
        <a:p>
          <a:pPr lvl="0" algn="just" defTabSz="622300" rtl="0">
            <a:lnSpc>
              <a:spcPct val="90000"/>
            </a:lnSpc>
            <a:spcBef>
              <a:spcPct val="0"/>
            </a:spcBef>
            <a:spcAft>
              <a:spcPct val="35000"/>
            </a:spcAft>
          </a:pPr>
          <a:r>
            <a:rPr lang="it-IT" sz="1200" b="1" kern="1200" dirty="0" smtClean="0"/>
            <a:t>SINAB – Rapporto “Bio in Cifre 2012” </a:t>
          </a:r>
          <a:endParaRPr lang="it-IT" sz="1200" kern="1200" dirty="0"/>
        </a:p>
      </dsp:txBody>
      <dsp:txXfrm>
        <a:off x="144121" y="144121"/>
        <a:ext cx="2808102" cy="2664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C59A-ED65-4B0D-9470-3F18E593A142}">
      <dsp:nvSpPr>
        <dsp:cNvPr id="0" name=""/>
        <dsp:cNvSpPr/>
      </dsp:nvSpPr>
      <dsp:spPr>
        <a:xfrm>
          <a:off x="0" y="0"/>
          <a:ext cx="7574833"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F97BB-80AE-4B89-8B32-FB05A53BD028}">
      <dsp:nvSpPr>
        <dsp:cNvPr id="0" name=""/>
        <dsp:cNvSpPr/>
      </dsp:nvSpPr>
      <dsp:spPr>
        <a:xfrm>
          <a:off x="0" y="0"/>
          <a:ext cx="7574833" cy="7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endParaRPr lang="it-IT" sz="1800" b="1" i="0" kern="1200" dirty="0">
            <a:solidFill>
              <a:srgbClr val="C00000"/>
            </a:solidFill>
          </a:endParaRPr>
        </a:p>
      </dsp:txBody>
      <dsp:txXfrm>
        <a:off x="0" y="0"/>
        <a:ext cx="7574833" cy="72976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F981C-9D21-4EE0-97DA-8B561D3D511B}">
      <dsp:nvSpPr>
        <dsp:cNvPr id="0" name=""/>
        <dsp:cNvSpPr/>
      </dsp:nvSpPr>
      <dsp:spPr>
        <a:xfrm>
          <a:off x="207455" y="481551"/>
          <a:ext cx="791223" cy="79122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986BFA2-452E-497E-903A-781F8A7CE180}">
      <dsp:nvSpPr>
        <dsp:cNvPr id="0" name=""/>
        <dsp:cNvSpPr/>
      </dsp:nvSpPr>
      <dsp:spPr>
        <a:xfrm>
          <a:off x="603067" y="360038"/>
          <a:ext cx="4221469" cy="10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rtl="0">
            <a:lnSpc>
              <a:spcPct val="90000"/>
            </a:lnSpc>
            <a:spcBef>
              <a:spcPct val="0"/>
            </a:spcBef>
            <a:spcAft>
              <a:spcPct val="35000"/>
            </a:spcAft>
          </a:pPr>
          <a:r>
            <a:rPr lang="it-IT" sz="1200" b="1" kern="1200" dirty="0" smtClean="0"/>
            <a:t>L’agricoltura biologica risulta ancora in forte espansione a livello internazionale sia sul fronte della domanda che dell’offerta, con superfici agricole che, soprattutto in determinate aree, vanno ampliandosi a ritmi indubbiamente interessanti.</a:t>
          </a:r>
          <a:endParaRPr lang="it-IT" sz="1200" b="1" kern="1200" dirty="0"/>
        </a:p>
      </dsp:txBody>
      <dsp:txXfrm>
        <a:off x="603067" y="360038"/>
        <a:ext cx="4221469" cy="1034248"/>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060FC-CAE1-45A4-BAF6-CF0F95CDA738}">
      <dsp:nvSpPr>
        <dsp:cNvPr id="0" name=""/>
        <dsp:cNvSpPr/>
      </dsp:nvSpPr>
      <dsp:spPr>
        <a:xfrm>
          <a:off x="207455" y="343052"/>
          <a:ext cx="791223" cy="79122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FCBCC0D-D6C6-44AB-8C1D-11D1A3C4980C}">
      <dsp:nvSpPr>
        <dsp:cNvPr id="0" name=""/>
        <dsp:cNvSpPr/>
      </dsp:nvSpPr>
      <dsp:spPr>
        <a:xfrm>
          <a:off x="603067" y="343052"/>
          <a:ext cx="4221469" cy="79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rtl="0">
            <a:lnSpc>
              <a:spcPct val="90000"/>
            </a:lnSpc>
            <a:spcBef>
              <a:spcPct val="0"/>
            </a:spcBef>
            <a:spcAft>
              <a:spcPct val="35000"/>
            </a:spcAft>
          </a:pPr>
          <a:r>
            <a:rPr lang="it-IT" sz="1200" b="1" kern="1200" dirty="0" smtClean="0"/>
            <a:t>Nel 2011 le superfici mondiali coltivate ad agricoltura biologica sono cresciute del 3% sul 2010, mentre gli operatori bio sono aumentati del 14,3%. ISTAT –censimento dell’Agricoltura 2011</a:t>
          </a:r>
          <a:endParaRPr lang="it-IT" sz="1200" b="1" kern="1200" dirty="0"/>
        </a:p>
      </dsp:txBody>
      <dsp:txXfrm>
        <a:off x="603067" y="343052"/>
        <a:ext cx="4221469" cy="791223"/>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2BFB-A21D-49AE-B493-674038D0F3F3}">
      <dsp:nvSpPr>
        <dsp:cNvPr id="0" name=""/>
        <dsp:cNvSpPr/>
      </dsp:nvSpPr>
      <dsp:spPr>
        <a:xfrm>
          <a:off x="206479" y="903334"/>
          <a:ext cx="778653" cy="77865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8C99170-6A18-41AE-84C3-37BB9A285864}">
      <dsp:nvSpPr>
        <dsp:cNvPr id="0" name=""/>
        <dsp:cNvSpPr/>
      </dsp:nvSpPr>
      <dsp:spPr>
        <a:xfrm>
          <a:off x="595806" y="903334"/>
          <a:ext cx="4154401" cy="77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just" defTabSz="533400" rtl="0">
            <a:lnSpc>
              <a:spcPct val="90000"/>
            </a:lnSpc>
            <a:spcBef>
              <a:spcPct val="0"/>
            </a:spcBef>
            <a:spcAft>
              <a:spcPct val="35000"/>
            </a:spcAft>
          </a:pPr>
          <a:r>
            <a:rPr lang="it-IT" sz="1200" b="1" kern="1200" dirty="0" smtClean="0"/>
            <a:t>In Italia nel primo semestre del 2013 gli acquisti domestici di biologico confezionato sono aumentati dell’8,8% in valore, mentre nello stesso periodo la spesa agroalimentare è risultata in flessione (-3,7%). Il comparto biologico sembra quindi ancora andare in netta controtendenza rispetto al settore food nel suo complesso</a:t>
          </a:r>
          <a:endParaRPr lang="it-IT" sz="1200" b="1" kern="1200" dirty="0"/>
        </a:p>
      </dsp:txBody>
      <dsp:txXfrm>
        <a:off x="595806" y="903334"/>
        <a:ext cx="4154401" cy="778653"/>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smtClean="0">
              <a:effectLst>
                <a:outerShdw blurRad="38100" dist="38100" dir="2700000" algn="tl">
                  <a:srgbClr val="000000">
                    <a:alpha val="43137"/>
                  </a:srgbClr>
                </a:outerShdw>
              </a:effectLst>
            </a:rPr>
            <a:t>2. </a:t>
          </a:r>
          <a:r>
            <a:rPr lang="it-IT" sz="1400" b="1" kern="1200" dirty="0" smtClean="0">
              <a:effectLst>
                <a:outerShdw blurRad="38100" dist="38100" dir="2700000" algn="tl">
                  <a:srgbClr val="000000">
                    <a:alpha val="43137"/>
                  </a:srgbClr>
                </a:outerShdw>
              </a:effectLst>
            </a:rPr>
            <a:t>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Competenze scientifiche  e tecnologiche</a:t>
          </a:r>
          <a:endParaRPr lang="it-IT" sz="1200" b="1" kern="1200" dirty="0"/>
        </a:p>
      </dsp:txBody>
      <dsp:txXfrm>
        <a:off x="605078" y="160888"/>
        <a:ext cx="1825125" cy="542320"/>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smtClean="0">
              <a:effectLst>
                <a:outerShdw blurRad="38100" dist="38100" dir="2700000" algn="tl">
                  <a:srgbClr val="000000">
                    <a:alpha val="43137"/>
                  </a:srgbClr>
                </a:outerShdw>
              </a:effectLst>
            </a:rPr>
            <a:t>2. </a:t>
          </a:r>
          <a:r>
            <a:rPr lang="it-IT" sz="1400" b="1" kern="1200" dirty="0" smtClean="0">
              <a:effectLst>
                <a:outerShdw blurRad="38100" dist="38100" dir="2700000" algn="tl">
                  <a:srgbClr val="000000">
                    <a:alpha val="43137"/>
                  </a:srgbClr>
                </a:outerShdw>
              </a:effectLst>
            </a:rPr>
            <a:t>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Il sistema delle competenze produttive </a:t>
          </a:r>
          <a:endParaRPr lang="it-IT" sz="1200" b="1" kern="1200" dirty="0"/>
        </a:p>
      </dsp:txBody>
      <dsp:txXfrm>
        <a:off x="605078" y="160888"/>
        <a:ext cx="1825125" cy="542320"/>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49A02-1560-49B2-A176-609240BF0BE2}">
      <dsp:nvSpPr>
        <dsp:cNvPr id="0" name=""/>
        <dsp:cNvSpPr/>
      </dsp:nvSpPr>
      <dsp:spPr>
        <a:xfrm>
          <a:off x="916932" y="322221"/>
          <a:ext cx="1829962" cy="1829962"/>
        </a:xfrm>
        <a:prstGeom prst="arc">
          <a:avLst>
            <a:gd name="adj1" fmla="val 13200000"/>
            <a:gd name="adj2" fmla="val 192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03855D-950E-4E81-A459-A4909A7450C3}">
      <dsp:nvSpPr>
        <dsp:cNvPr id="0" name=""/>
        <dsp:cNvSpPr/>
      </dsp:nvSpPr>
      <dsp:spPr>
        <a:xfrm>
          <a:off x="916932" y="322221"/>
          <a:ext cx="1829962" cy="1829962"/>
        </a:xfrm>
        <a:prstGeom prst="arc">
          <a:avLst>
            <a:gd name="adj1" fmla="val 2400000"/>
            <a:gd name="adj2" fmla="val 84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A7F4C-1509-49AF-982E-C3C146F65ADA}">
      <dsp:nvSpPr>
        <dsp:cNvPr id="0" name=""/>
        <dsp:cNvSpPr/>
      </dsp:nvSpPr>
      <dsp:spPr>
        <a:xfrm>
          <a:off x="1950" y="651614"/>
          <a:ext cx="3659925" cy="11711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it-IT" sz="1400" kern="1200" dirty="0" smtClean="0"/>
            <a:t>Il </a:t>
          </a:r>
          <a:r>
            <a:rPr lang="it-IT" sz="1400" b="1" kern="1200" dirty="0" smtClean="0"/>
            <a:t>comparto vitivinicolo</a:t>
          </a:r>
          <a:r>
            <a:rPr lang="it-IT" sz="1400" kern="1200" dirty="0" smtClean="0"/>
            <a:t> regionale è stato oggetto di un processo di ammodernamento che gli imprenditori locali hanno saputo mettere a profitto, puntando in primo luogo sul territorio e sul riconoscimento dei marchi di qualità da parte dell’UE</a:t>
          </a:r>
          <a:r>
            <a:rPr lang="it-IT" sz="2100" kern="1200" dirty="0" smtClean="0"/>
            <a:t>.</a:t>
          </a:r>
          <a:endParaRPr lang="it-IT" sz="2100" kern="1200" dirty="0"/>
        </a:p>
      </dsp:txBody>
      <dsp:txXfrm>
        <a:off x="1950" y="651614"/>
        <a:ext cx="3659925" cy="1171176"/>
      </dsp:txXfrm>
    </dsp:sp>
    <dsp:sp modelId="{4DB27A72-911D-4643-A027-4F367DA7EE53}">
      <dsp:nvSpPr>
        <dsp:cNvPr id="0" name=""/>
        <dsp:cNvSpPr/>
      </dsp:nvSpPr>
      <dsp:spPr>
        <a:xfrm>
          <a:off x="5345442" y="322221"/>
          <a:ext cx="1829962" cy="1829962"/>
        </a:xfrm>
        <a:prstGeom prst="arc">
          <a:avLst>
            <a:gd name="adj1" fmla="val 13200000"/>
            <a:gd name="adj2" fmla="val 192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AF27B-994A-4E9A-B7A8-3193D5B54041}">
      <dsp:nvSpPr>
        <dsp:cNvPr id="0" name=""/>
        <dsp:cNvSpPr/>
      </dsp:nvSpPr>
      <dsp:spPr>
        <a:xfrm>
          <a:off x="5345442" y="322221"/>
          <a:ext cx="1829962" cy="1829962"/>
        </a:xfrm>
        <a:prstGeom prst="arc">
          <a:avLst>
            <a:gd name="adj1" fmla="val 2400000"/>
            <a:gd name="adj2" fmla="val 84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B4EAD-CBED-4DE1-B5EB-EC239588A522}">
      <dsp:nvSpPr>
        <dsp:cNvPr id="0" name=""/>
        <dsp:cNvSpPr/>
      </dsp:nvSpPr>
      <dsp:spPr>
        <a:xfrm>
          <a:off x="4430461" y="651614"/>
          <a:ext cx="3659925" cy="11711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t-IT" sz="1400" kern="1200" dirty="0" smtClean="0"/>
            <a:t>La </a:t>
          </a:r>
          <a:r>
            <a:rPr lang="it-IT" sz="1400" b="1" kern="1200" dirty="0" smtClean="0"/>
            <a:t>Sicilia </a:t>
          </a:r>
          <a:r>
            <a:rPr lang="it-IT" sz="1400" kern="1200" dirty="0" smtClean="0"/>
            <a:t>è la regione caratterizzata dalla più vasta superficie vitata del Paese, con 115.000 ettari coltivati, pari al 15% del totale nazionale</a:t>
          </a:r>
          <a:endParaRPr lang="it-IT" sz="1400" kern="1200" dirty="0"/>
        </a:p>
      </dsp:txBody>
      <dsp:txXfrm>
        <a:off x="4430461" y="651614"/>
        <a:ext cx="3659925" cy="11711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CAE3-4E5B-4AD4-98CF-C84CFD4B2B61}">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Avvio</a:t>
          </a:r>
          <a:endParaRPr lang="it-IT" sz="1300" kern="1200" dirty="0"/>
        </a:p>
      </dsp:txBody>
      <dsp:txXfrm>
        <a:off x="3192560" y="957360"/>
        <a:ext cx="1259840" cy="934720"/>
      </dsp:txXfrm>
    </dsp:sp>
    <dsp:sp modelId="{F0F6EC78-48FE-4338-9470-51C5945E4C5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Elaborazione ed invio contributi</a:t>
          </a:r>
          <a:endParaRPr lang="it-IT" sz="1300" kern="1200" dirty="0"/>
        </a:p>
      </dsp:txBody>
      <dsp:txXfrm>
        <a:off x="3192560" y="2135920"/>
        <a:ext cx="1259840" cy="934720"/>
      </dsp:txXfrm>
    </dsp:sp>
    <dsp:sp modelId="{6474684D-7762-4CD1-A3B4-D72EED99A80F}">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Raccolta e sistematizzazione contributi</a:t>
          </a:r>
          <a:endParaRPr lang="it-IT" sz="1300" kern="1200" dirty="0"/>
        </a:p>
      </dsp:txBody>
      <dsp:txXfrm>
        <a:off x="1607600" y="2135920"/>
        <a:ext cx="1259840" cy="934720"/>
      </dsp:txXfrm>
    </dsp:sp>
    <dsp:sp modelId="{2CD97BB5-9B57-47E0-A5C0-4486B247297F}">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Restituzione e condivisione</a:t>
          </a:r>
          <a:endParaRPr lang="it-IT" sz="1300" kern="1200" dirty="0"/>
        </a:p>
      </dsp:txBody>
      <dsp:txXfrm>
        <a:off x="1607600" y="957360"/>
        <a:ext cx="1259840" cy="934720"/>
      </dsp:txXfrm>
    </dsp:sp>
    <dsp:sp modelId="{5CC2729F-211C-496E-9C98-DF70F4BFF7C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92B4D0-B766-4BEF-AE06-9F28B81EEEE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8C345A-097E-4D75-B389-7699A21EF75E}">
      <dsp:nvSpPr>
        <dsp:cNvPr id="0" name=""/>
        <dsp:cNvSpPr/>
      </dsp:nvSpPr>
      <dsp:spPr>
        <a:xfrm>
          <a:off x="1049770" y="198018"/>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14AC69-442E-4B0A-9DD7-23F3962569FF}">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75CDD-D4D2-49D3-B0A4-5CD0D1E715AC}">
      <dsp:nvSpPr>
        <dsp:cNvPr id="0" name=""/>
        <dsp:cNvSpPr/>
      </dsp:nvSpPr>
      <dsp:spPr>
        <a:xfrm>
          <a:off x="1" y="381876"/>
          <a:ext cx="8064893" cy="1142769"/>
        </a:xfrm>
        <a:prstGeom prst="roundRect">
          <a:avLst>
            <a:gd name="adj" fmla="val 10000"/>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rPr>
            <a:t>In massima parte, tale superficie si concentra tra le province di Trapani, Agrigento e Palermo.</a:t>
          </a:r>
        </a:p>
        <a:p>
          <a:pPr lvl="0"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rPr>
            <a:t> In termini di quantità di vino prodotto, la Sicilia si colloca al quarto posto in Italia dopo Veneto, Emilia Romagna e Puglia.</a:t>
          </a:r>
        </a:p>
        <a:p>
          <a:pPr lvl="0"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rPr>
            <a:t> </a:t>
          </a:r>
          <a:endParaRPr lang="it-IT" sz="1400" b="1" kern="1200" dirty="0">
            <a:solidFill>
              <a:schemeClr val="bg1"/>
            </a:solidFill>
            <a:effectLst>
              <a:outerShdw blurRad="38100" dist="38100" dir="2700000" algn="tl">
                <a:srgbClr val="000000">
                  <a:alpha val="43137"/>
                </a:srgbClr>
              </a:outerShdw>
            </a:effectLst>
          </a:endParaRPr>
        </a:p>
      </dsp:txBody>
      <dsp:txXfrm>
        <a:off x="33472" y="415347"/>
        <a:ext cx="7997951" cy="107582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smtClean="0">
              <a:effectLst>
                <a:outerShdw blurRad="38100" dist="38100" dir="2700000" algn="tl">
                  <a:srgbClr val="000000">
                    <a:alpha val="43137"/>
                  </a:srgbClr>
                </a:outerShdw>
              </a:effectLst>
            </a:rPr>
            <a:t>2. </a:t>
          </a:r>
          <a:r>
            <a:rPr lang="it-IT" sz="1400" b="1" kern="1200" dirty="0" smtClean="0">
              <a:effectLst>
                <a:outerShdw blurRad="38100" dist="38100" dir="2700000" algn="tl">
                  <a:srgbClr val="000000">
                    <a:alpha val="43137"/>
                  </a:srgbClr>
                </a:outerShdw>
              </a:effectLst>
            </a:rPr>
            <a:t>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Il sistema delle competenze produttive </a:t>
          </a:r>
          <a:endParaRPr lang="it-IT" sz="1200" b="1" kern="1200" dirty="0"/>
        </a:p>
      </dsp:txBody>
      <dsp:txXfrm>
        <a:off x="605078" y="160888"/>
        <a:ext cx="1825125" cy="54232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49A02-1560-49B2-A176-609240BF0BE2}">
      <dsp:nvSpPr>
        <dsp:cNvPr id="0" name=""/>
        <dsp:cNvSpPr/>
      </dsp:nvSpPr>
      <dsp:spPr>
        <a:xfrm>
          <a:off x="916932" y="322221"/>
          <a:ext cx="1829962" cy="1829962"/>
        </a:xfrm>
        <a:prstGeom prst="arc">
          <a:avLst>
            <a:gd name="adj1" fmla="val 13200000"/>
            <a:gd name="adj2" fmla="val 192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03855D-950E-4E81-A459-A4909A7450C3}">
      <dsp:nvSpPr>
        <dsp:cNvPr id="0" name=""/>
        <dsp:cNvSpPr/>
      </dsp:nvSpPr>
      <dsp:spPr>
        <a:xfrm>
          <a:off x="916932" y="322221"/>
          <a:ext cx="1829962" cy="1829962"/>
        </a:xfrm>
        <a:prstGeom prst="arc">
          <a:avLst>
            <a:gd name="adj1" fmla="val 2400000"/>
            <a:gd name="adj2" fmla="val 84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A7F4C-1509-49AF-982E-C3C146F65ADA}">
      <dsp:nvSpPr>
        <dsp:cNvPr id="0" name=""/>
        <dsp:cNvSpPr/>
      </dsp:nvSpPr>
      <dsp:spPr>
        <a:xfrm>
          <a:off x="1950" y="651614"/>
          <a:ext cx="3659925" cy="11711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it-IT" sz="1400" kern="1200" dirty="0" smtClean="0"/>
            <a:t>Esso rappresenta il 55% della produzione nazionale di olive da mensa e, insieme a Puglia e Calabria, 81% della produzione nazionale d’olio d’oliva</a:t>
          </a:r>
          <a:endParaRPr lang="it-IT" sz="2100" kern="1200" dirty="0"/>
        </a:p>
      </dsp:txBody>
      <dsp:txXfrm>
        <a:off x="1950" y="651614"/>
        <a:ext cx="3659925" cy="1171176"/>
      </dsp:txXfrm>
    </dsp:sp>
    <dsp:sp modelId="{4DB27A72-911D-4643-A027-4F367DA7EE53}">
      <dsp:nvSpPr>
        <dsp:cNvPr id="0" name=""/>
        <dsp:cNvSpPr/>
      </dsp:nvSpPr>
      <dsp:spPr>
        <a:xfrm>
          <a:off x="5347393" y="322221"/>
          <a:ext cx="1829962" cy="1829962"/>
        </a:xfrm>
        <a:prstGeom prst="arc">
          <a:avLst>
            <a:gd name="adj1" fmla="val 13200000"/>
            <a:gd name="adj2" fmla="val 192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AF27B-994A-4E9A-B7A8-3193D5B54041}">
      <dsp:nvSpPr>
        <dsp:cNvPr id="0" name=""/>
        <dsp:cNvSpPr/>
      </dsp:nvSpPr>
      <dsp:spPr>
        <a:xfrm>
          <a:off x="5347393" y="322221"/>
          <a:ext cx="1829962" cy="1829962"/>
        </a:xfrm>
        <a:prstGeom prst="arc">
          <a:avLst>
            <a:gd name="adj1" fmla="val 2400000"/>
            <a:gd name="adj2" fmla="val 840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B4EAD-CBED-4DE1-B5EB-EC239588A522}">
      <dsp:nvSpPr>
        <dsp:cNvPr id="0" name=""/>
        <dsp:cNvSpPr/>
      </dsp:nvSpPr>
      <dsp:spPr>
        <a:xfrm>
          <a:off x="4432412" y="651614"/>
          <a:ext cx="3659925" cy="11711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it-IT" sz="1400" kern="1200" dirty="0" smtClean="0"/>
        </a:p>
        <a:p>
          <a:pPr lvl="0" algn="ctr" defTabSz="622300" rtl="0">
            <a:lnSpc>
              <a:spcPct val="90000"/>
            </a:lnSpc>
            <a:spcBef>
              <a:spcPct val="0"/>
            </a:spcBef>
            <a:spcAft>
              <a:spcPct val="35000"/>
            </a:spcAft>
          </a:pPr>
          <a:r>
            <a:rPr lang="it-IT" sz="1400" kern="1200" dirty="0" smtClean="0"/>
            <a:t>La Sicilia vanta per tale comparto  </a:t>
          </a:r>
          <a:r>
            <a:rPr lang="it-IT" sz="1400" b="1" kern="1200" dirty="0" smtClean="0"/>
            <a:t>ben 7 denominazioni di origine protette ai sensi del Reg. UE n. 1151/2012</a:t>
          </a:r>
        </a:p>
        <a:p>
          <a:pPr lvl="0" algn="ctr" defTabSz="622300" rtl="0">
            <a:lnSpc>
              <a:spcPct val="90000"/>
            </a:lnSpc>
            <a:spcBef>
              <a:spcPct val="0"/>
            </a:spcBef>
            <a:spcAft>
              <a:spcPct val="35000"/>
            </a:spcAft>
          </a:pPr>
          <a:r>
            <a:rPr lang="it-IT" sz="1400" kern="1200" dirty="0" smtClean="0"/>
            <a:t> </a:t>
          </a:r>
          <a:r>
            <a:rPr lang="it-IT" sz="1100" b="1" kern="1200" dirty="0" smtClean="0">
              <a:solidFill>
                <a:schemeClr val="accent6">
                  <a:lumMod val="50000"/>
                </a:schemeClr>
              </a:solidFill>
            </a:rPr>
            <a:t>(</a:t>
          </a:r>
          <a:r>
            <a:rPr lang="it-IT" sz="1100" b="0" kern="1200" dirty="0" smtClean="0">
              <a:solidFill>
                <a:schemeClr val="accent6">
                  <a:lumMod val="50000"/>
                </a:schemeClr>
              </a:solidFill>
            </a:rPr>
            <a:t>Monte Etna DOP, Monti Iblei DOP, Valdemone DOP, Val di Mazara DOP, Valle del Belice DOP, Valli Trapanesi DOP per quanto concerne gli olii e la DOP Nocellara del Belice  per quanto attiene alle olive da mensa)</a:t>
          </a:r>
          <a:endParaRPr lang="it-IT" sz="1100" b="0" kern="1200" dirty="0">
            <a:solidFill>
              <a:schemeClr val="accent6">
                <a:lumMod val="50000"/>
              </a:schemeClr>
            </a:solidFill>
          </a:endParaRPr>
        </a:p>
      </dsp:txBody>
      <dsp:txXfrm>
        <a:off x="4432412" y="651614"/>
        <a:ext cx="3659925" cy="1171176"/>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75CDD-D4D2-49D3-B0A4-5CD0D1E715AC}">
      <dsp:nvSpPr>
        <dsp:cNvPr id="0" name=""/>
        <dsp:cNvSpPr/>
      </dsp:nvSpPr>
      <dsp:spPr>
        <a:xfrm>
          <a:off x="1" y="627169"/>
          <a:ext cx="8064893" cy="652183"/>
        </a:xfrm>
        <a:prstGeom prst="roundRect">
          <a:avLst>
            <a:gd name="adj" fmla="val 10000"/>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rtl="0">
            <a:lnSpc>
              <a:spcPct val="90000"/>
            </a:lnSpc>
            <a:spcBef>
              <a:spcPct val="0"/>
            </a:spcBef>
            <a:spcAft>
              <a:spcPct val="35000"/>
            </a:spcAft>
          </a:pPr>
          <a:r>
            <a:rPr lang="it-IT" sz="1400" kern="1200" dirty="0" smtClean="0"/>
            <a:t>Relativamente alla molitura, si contano 501 unità di trasformazione ma si tratta, prevalentemente, di impianti con tecnologie tradizionali. </a:t>
          </a:r>
          <a:endParaRPr lang="it-IT" sz="1400" b="1" kern="1200" dirty="0">
            <a:solidFill>
              <a:schemeClr val="bg1"/>
            </a:solidFill>
            <a:effectLst>
              <a:outerShdw blurRad="38100" dist="38100" dir="2700000" algn="tl">
                <a:srgbClr val="000000">
                  <a:alpha val="43137"/>
                </a:srgbClr>
              </a:outerShdw>
            </a:effectLst>
          </a:endParaRPr>
        </a:p>
      </dsp:txBody>
      <dsp:txXfrm>
        <a:off x="19103" y="646271"/>
        <a:ext cx="8026689" cy="613979"/>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smtClean="0">
              <a:effectLst>
                <a:outerShdw blurRad="38100" dist="38100" dir="2700000" algn="tl">
                  <a:srgbClr val="000000">
                    <a:alpha val="43137"/>
                  </a:srgbClr>
                </a:outerShdw>
              </a:effectLst>
            </a:rPr>
            <a:t>2. </a:t>
          </a:r>
          <a:r>
            <a:rPr lang="it-IT" sz="1400" b="1" kern="1200" dirty="0" smtClean="0">
              <a:effectLst>
                <a:outerShdw blurRad="38100" dist="38100" dir="2700000" algn="tl">
                  <a:srgbClr val="000000">
                    <a:alpha val="43137"/>
                  </a:srgbClr>
                </a:outerShdw>
              </a:effectLst>
            </a:rPr>
            <a:t>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Il sistema delle competenze produttive </a:t>
          </a:r>
          <a:endParaRPr lang="it-IT" sz="1200" b="1" kern="1200" dirty="0"/>
        </a:p>
      </dsp:txBody>
      <dsp:txXfrm>
        <a:off x="605078" y="160888"/>
        <a:ext cx="1825125" cy="542320"/>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727BB-56DD-486C-A9B3-5574286D72F3}">
      <dsp:nvSpPr>
        <dsp:cNvPr id="0" name=""/>
        <dsp:cNvSpPr/>
      </dsp:nvSpPr>
      <dsp:spPr>
        <a:xfrm rot="16200000">
          <a:off x="-594948" y="595985"/>
          <a:ext cx="3888432" cy="2696461"/>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932" bIns="0" numCol="1" spcCol="1270" anchor="ctr" anchorCtr="0">
          <a:noAutofit/>
        </a:bodyPr>
        <a:lstStyle/>
        <a:p>
          <a:pPr lvl="0" algn="ctr" defTabSz="666750" rtl="0">
            <a:lnSpc>
              <a:spcPct val="90000"/>
            </a:lnSpc>
            <a:spcBef>
              <a:spcPct val="0"/>
            </a:spcBef>
            <a:spcAft>
              <a:spcPct val="35000"/>
            </a:spcAft>
          </a:pPr>
          <a:r>
            <a:rPr lang="it-IT" sz="1500" b="0" i="0" kern="1200" baseline="0" dirty="0" smtClean="0"/>
            <a:t>Il </a:t>
          </a:r>
          <a:r>
            <a:rPr lang="it-IT" sz="1500" b="1" i="0" kern="1200" baseline="0" dirty="0" smtClean="0"/>
            <a:t>comparto agrumicolo</a:t>
          </a:r>
          <a:r>
            <a:rPr lang="it-IT" sz="1500" b="0" i="0" kern="1200" baseline="0" dirty="0" smtClean="0"/>
            <a:t> siciliano è il più consistente in Italia sia in termini di superfici investite (94.752 ha) sia in termini di produzioni ottenute (19 milioni di quintali), vantando diversi marchi di origine: Arancia di Ribera, Arancia Rossa di Sicilia, Limone di Siracusa, Limone </a:t>
          </a:r>
          <a:r>
            <a:rPr lang="it-IT" sz="1500" b="0" i="0" kern="1200" baseline="0" dirty="0" err="1" smtClean="0"/>
            <a:t>Interdonato</a:t>
          </a:r>
          <a:r>
            <a:rPr lang="it-IT" sz="1500" b="0" i="0" kern="1200" baseline="0" dirty="0" smtClean="0"/>
            <a:t> di Messina Jonica. </a:t>
          </a:r>
          <a:endParaRPr lang="it-IT" sz="1500" kern="1200" dirty="0"/>
        </a:p>
      </dsp:txBody>
      <dsp:txXfrm rot="5400000">
        <a:off x="1038" y="777685"/>
        <a:ext cx="2696461" cy="2333060"/>
      </dsp:txXfrm>
    </dsp:sp>
    <dsp:sp modelId="{0D242A0F-2765-4C29-A4E0-0C283F4D0077}">
      <dsp:nvSpPr>
        <dsp:cNvPr id="0" name=""/>
        <dsp:cNvSpPr/>
      </dsp:nvSpPr>
      <dsp:spPr>
        <a:xfrm rot="16200000">
          <a:off x="2303747" y="595985"/>
          <a:ext cx="3888432" cy="2696461"/>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932" bIns="0" numCol="1" spcCol="1270" anchor="ctr" anchorCtr="0">
          <a:noAutofit/>
        </a:bodyPr>
        <a:lstStyle/>
        <a:p>
          <a:pPr lvl="0" algn="ctr" defTabSz="666750" rtl="0">
            <a:lnSpc>
              <a:spcPct val="90000"/>
            </a:lnSpc>
            <a:spcBef>
              <a:spcPct val="0"/>
            </a:spcBef>
            <a:spcAft>
              <a:spcPct val="35000"/>
            </a:spcAft>
          </a:pPr>
          <a:r>
            <a:rPr lang="it-IT" sz="1500" b="0" i="0" kern="1200" baseline="0" dirty="0" smtClean="0"/>
            <a:t>Il </a:t>
          </a:r>
          <a:r>
            <a:rPr lang="it-IT" sz="1500" b="1" i="0" kern="1200" baseline="0" dirty="0" smtClean="0"/>
            <a:t>comparto lattiero caseario</a:t>
          </a:r>
          <a:r>
            <a:rPr lang="it-IT" sz="1500" b="0" i="0" kern="1200" baseline="0" dirty="0" smtClean="0"/>
            <a:t> siciliano rappresenta una parte significativa della zootecnia siciliana e si caratterizza prevalentemente per le produzioni a marchio di origine: Pecorino Siciliano, </a:t>
          </a:r>
          <a:r>
            <a:rPr lang="it-IT" sz="1500" b="0" i="0" kern="1200" baseline="0" dirty="0" err="1" smtClean="0"/>
            <a:t>Piacentinu</a:t>
          </a:r>
          <a:r>
            <a:rPr lang="it-IT" sz="1500" b="0" i="0" kern="1200" baseline="0" dirty="0" smtClean="0"/>
            <a:t> Ennese, </a:t>
          </a:r>
          <a:r>
            <a:rPr lang="it-IT" sz="1500" b="0" i="0" kern="1200" baseline="0" dirty="0" err="1" smtClean="0"/>
            <a:t>Vastedda</a:t>
          </a:r>
          <a:r>
            <a:rPr lang="it-IT" sz="1500" b="0" i="0" kern="1200" baseline="0" dirty="0" smtClean="0"/>
            <a:t> della Valle del Belice, Ragusano.</a:t>
          </a:r>
          <a:endParaRPr lang="it-IT" sz="1500" kern="1200" dirty="0"/>
        </a:p>
      </dsp:txBody>
      <dsp:txXfrm rot="5400000">
        <a:off x="2899733" y="777685"/>
        <a:ext cx="2696461" cy="2333060"/>
      </dsp:txXfrm>
    </dsp:sp>
    <dsp:sp modelId="{D698C2FC-B3E3-4ECD-94AF-199833959DB8}">
      <dsp:nvSpPr>
        <dsp:cNvPr id="0" name=""/>
        <dsp:cNvSpPr/>
      </dsp:nvSpPr>
      <dsp:spPr>
        <a:xfrm rot="16200000">
          <a:off x="5202444" y="595985"/>
          <a:ext cx="3888432" cy="2696461"/>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932" bIns="0" numCol="1" spcCol="1270" anchor="ctr" anchorCtr="0">
          <a:noAutofit/>
        </a:bodyPr>
        <a:lstStyle/>
        <a:p>
          <a:pPr lvl="0" algn="ctr" defTabSz="666750" rtl="0">
            <a:lnSpc>
              <a:spcPct val="90000"/>
            </a:lnSpc>
            <a:spcBef>
              <a:spcPct val="0"/>
            </a:spcBef>
            <a:spcAft>
              <a:spcPct val="35000"/>
            </a:spcAft>
          </a:pPr>
          <a:r>
            <a:rPr lang="it-IT" sz="1500" b="0" i="0" kern="1200" baseline="0" smtClean="0"/>
            <a:t>Anche tra le </a:t>
          </a:r>
          <a:r>
            <a:rPr lang="it-IT" sz="1500" b="1" i="0" kern="1200" baseline="0" smtClean="0"/>
            <a:t>coltivazioni erbacee</a:t>
          </a:r>
          <a:r>
            <a:rPr lang="it-IT" sz="1500" b="0" i="0" kern="1200" baseline="0" smtClean="0"/>
            <a:t>, la Sicilia assume una marcata rilevanza produttiva, in maggior misura sulla produzione di ortaggi, tra i quali una posizione di spicco in termini relativi rispetto al totale nazionale, viene posseduta dalle produzioni fuori stagione (in serra). </a:t>
          </a:r>
          <a:endParaRPr lang="it-IT" sz="1500" kern="1200"/>
        </a:p>
      </dsp:txBody>
      <dsp:txXfrm rot="5400000">
        <a:off x="5798430" y="777685"/>
        <a:ext cx="2696461" cy="2333060"/>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smtClean="0">
              <a:effectLst>
                <a:outerShdw blurRad="38100" dist="38100" dir="2700000" algn="tl">
                  <a:srgbClr val="000000">
                    <a:alpha val="43137"/>
                  </a:srgbClr>
                </a:outerShdw>
              </a:effectLst>
            </a:rPr>
            <a:t>2. </a:t>
          </a:r>
          <a:r>
            <a:rPr lang="it-IT" sz="1400" b="1" kern="1200" dirty="0" smtClean="0">
              <a:effectLst>
                <a:outerShdw blurRad="38100" dist="38100" dir="2700000" algn="tl">
                  <a:srgbClr val="000000">
                    <a:alpha val="43137"/>
                  </a:srgbClr>
                </a:outerShdw>
              </a:effectLst>
            </a:rPr>
            <a:t>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Il sistema delle competenze produttive </a:t>
          </a:r>
          <a:endParaRPr lang="it-IT" sz="1200" b="1" kern="1200" dirty="0"/>
        </a:p>
      </dsp:txBody>
      <dsp:txXfrm>
        <a:off x="605078" y="160888"/>
        <a:ext cx="1825125" cy="5423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15B6-F593-48AA-B6C6-87E690ABB4E7}" type="datetimeFigureOut">
              <a:rPr lang="it-IT" smtClean="0"/>
              <a:pPr/>
              <a:t>10/05/2014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A6E7B-AB53-46B8-B429-B1DC7CA9835B}" type="slidenum">
              <a:rPr lang="it-IT" smtClean="0"/>
              <a:pPr/>
              <a:t>‹N›</a:t>
            </a:fld>
            <a:endParaRPr lang="it-IT"/>
          </a:p>
        </p:txBody>
      </p:sp>
    </p:spTree>
    <p:extLst>
      <p:ext uri="{BB962C8B-B14F-4D97-AF65-F5344CB8AC3E}">
        <p14:creationId xmlns:p14="http://schemas.microsoft.com/office/powerpoint/2010/main" val="23103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a:xfrm>
            <a:off x="1143000" y="685800"/>
            <a:ext cx="4572000" cy="3429000"/>
          </a:xfrm>
          <a:ln/>
        </p:spPr>
      </p:sp>
      <p:sp>
        <p:nvSpPr>
          <p:cNvPr id="20482" name="Segnaposto note 2"/>
          <p:cNvSpPr>
            <a:spLocks noGrp="1"/>
          </p:cNvSpPr>
          <p:nvPr>
            <p:ph type="body" idx="1"/>
          </p:nvPr>
        </p:nvSpPr>
        <p:spPr>
          <a:noFill/>
          <a:ln/>
        </p:spPr>
        <p:txBody>
          <a:bodyPr/>
          <a:lstStyle/>
          <a:p>
            <a:endParaRPr lang="it-IT" smtClean="0"/>
          </a:p>
        </p:txBody>
      </p:sp>
      <p:sp>
        <p:nvSpPr>
          <p:cNvPr id="20483" name="Segnaposto numero diapositiva 3"/>
          <p:cNvSpPr>
            <a:spLocks noGrp="1"/>
          </p:cNvSpPr>
          <p:nvPr>
            <p:ph type="sldNum" sz="quarter" idx="5"/>
          </p:nvPr>
        </p:nvSpPr>
        <p:spPr>
          <a:noFill/>
        </p:spPr>
        <p:txBody>
          <a:bodyPr/>
          <a:lstStyle/>
          <a:p>
            <a:pPr defTabSz="902699"/>
            <a:fld id="{849D7E3E-65FA-44BD-9ED2-69951587F243}" type="slidenum">
              <a:rPr lang="en-GB" smtClean="0"/>
              <a:pPr defTabSz="902699"/>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a:ln/>
        </p:spPr>
      </p:sp>
      <p:sp>
        <p:nvSpPr>
          <p:cNvPr id="33794" name="Segnaposto note 2"/>
          <p:cNvSpPr>
            <a:spLocks noGrp="1"/>
          </p:cNvSpPr>
          <p:nvPr>
            <p:ph type="body" idx="1"/>
          </p:nvPr>
        </p:nvSpPr>
        <p:spPr>
          <a:noFill/>
          <a:ln/>
        </p:spPr>
        <p:txBody>
          <a:bodyPr/>
          <a:lstStyle/>
          <a:p>
            <a:endParaRPr lang="it-IT" smtClean="0"/>
          </a:p>
        </p:txBody>
      </p:sp>
      <p:sp>
        <p:nvSpPr>
          <p:cNvPr id="33795" name="Segnaposto numero diapositiva 3"/>
          <p:cNvSpPr>
            <a:spLocks noGrp="1"/>
          </p:cNvSpPr>
          <p:nvPr>
            <p:ph type="sldNum" sz="quarter" idx="5"/>
          </p:nvPr>
        </p:nvSpPr>
        <p:spPr>
          <a:noFill/>
        </p:spPr>
        <p:txBody>
          <a:bodyPr/>
          <a:lstStyle/>
          <a:p>
            <a:pPr defTabSz="977900"/>
            <a:fld id="{75B8384F-8735-4410-B801-D6CC57CD08A2}" type="slidenum">
              <a:rPr lang="en-GB" smtClean="0"/>
              <a:pPr defTabSz="977900"/>
              <a:t>11</a:t>
            </a:fld>
            <a:endParaRPr lang="en-GB" smtClean="0"/>
          </a:p>
        </p:txBody>
      </p:sp>
    </p:spTree>
    <p:extLst>
      <p:ext uri="{BB962C8B-B14F-4D97-AF65-F5344CB8AC3E}">
        <p14:creationId xmlns:p14="http://schemas.microsoft.com/office/powerpoint/2010/main" val="19899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a:xfrm>
            <a:off x="990600" y="777875"/>
            <a:ext cx="5116513" cy="3836988"/>
          </a:xfrm>
          <a:solidFill>
            <a:srgbClr val="5B9BD5"/>
          </a:solidFill>
          <a:ln w="12600">
            <a:solidFill>
              <a:srgbClr val="41719C"/>
            </a:solidFill>
          </a:ln>
        </p:spPr>
      </p:sp>
      <p:sp>
        <p:nvSpPr>
          <p:cNvPr id="40962" name="Segnaposto note 2"/>
          <p:cNvSpPr>
            <a:spLocks noGrp="1"/>
          </p:cNvSpPr>
          <p:nvPr>
            <p:ph type="body" sz="quarter" idx="1"/>
          </p:nvPr>
        </p:nvSpPr>
        <p:spPr>
          <a:noFill/>
          <a:ln/>
        </p:spPr>
        <p:txBody>
          <a:bodyPr/>
          <a:lstStyle/>
          <a:p>
            <a:r>
              <a:rPr lang="it-IT" b="1" smtClean="0"/>
              <a:t>1.Azione di feedback e di restituzione (Laboratorio) </a:t>
            </a:r>
            <a:r>
              <a:rPr lang="it-IT" smtClean="0"/>
              <a:t>agli attori coinvolti da parte della Regione degli avanzamenti conseguiti, </a:t>
            </a:r>
            <a:r>
              <a:rPr lang="it-IT" sz="1100" smtClean="0"/>
              <a:t>avvalendosi di una appropriata strategia comunicativa, per confermare la credibilità del processo e della sua conduzione</a:t>
            </a:r>
          </a:p>
          <a:p>
            <a:r>
              <a:rPr lang="it-IT" sz="1100" smtClean="0"/>
              <a:t>4.</a:t>
            </a:r>
            <a:r>
              <a:rPr lang="it-IT" sz="1100" b="1" smtClean="0"/>
              <a:t> Attività di Formalizzazione (con appositi strumenti) della condivisione </a:t>
            </a:r>
            <a:r>
              <a:rPr lang="it-IT" sz="1100" smtClean="0"/>
              <a:t>delle linee portanti della strategia e del piano  d’azione con gli attori rilevanti (a partire da EPR e università)</a:t>
            </a:r>
            <a:endParaRPr lang="it-IT" sz="1000" smtClean="0"/>
          </a:p>
          <a:p>
            <a:endParaRPr lang="it-IT" sz="1100" smtClean="0"/>
          </a:p>
          <a:p>
            <a:endParaRPr lang="it-IT" altLang="it-IT" smtClean="0"/>
          </a:p>
        </p:txBody>
      </p:sp>
    </p:spTree>
    <p:extLst>
      <p:ext uri="{BB962C8B-B14F-4D97-AF65-F5344CB8AC3E}">
        <p14:creationId xmlns:p14="http://schemas.microsoft.com/office/powerpoint/2010/main" val="8746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18</a:t>
            </a:fld>
            <a:endParaRPr lang="en-GB"/>
          </a:p>
        </p:txBody>
      </p:sp>
    </p:spTree>
    <p:extLst>
      <p:ext uri="{BB962C8B-B14F-4D97-AF65-F5344CB8AC3E}">
        <p14:creationId xmlns:p14="http://schemas.microsoft.com/office/powerpoint/2010/main" val="26350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32</a:t>
            </a:fld>
            <a:endParaRPr lang="en-GB"/>
          </a:p>
        </p:txBody>
      </p:sp>
    </p:spTree>
    <p:extLst>
      <p:ext uri="{BB962C8B-B14F-4D97-AF65-F5344CB8AC3E}">
        <p14:creationId xmlns:p14="http://schemas.microsoft.com/office/powerpoint/2010/main" val="159783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33</a:t>
            </a:fld>
            <a:endParaRPr lang="en-GB"/>
          </a:p>
        </p:txBody>
      </p:sp>
    </p:spTree>
    <p:extLst>
      <p:ext uri="{BB962C8B-B14F-4D97-AF65-F5344CB8AC3E}">
        <p14:creationId xmlns:p14="http://schemas.microsoft.com/office/powerpoint/2010/main" val="34714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37252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135964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416420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49" descr="Logo-FORMEZ-PA-09032010"/>
          <p:cNvPicPr>
            <a:picLocks noChangeAspect="1" noChangeArrowheads="1"/>
          </p:cNvPicPr>
          <p:nvPr userDrawn="1"/>
        </p:nvPicPr>
        <p:blipFill>
          <a:blip r:embed="rId2" cstate="print"/>
          <a:srcRect/>
          <a:stretch>
            <a:fillRect/>
          </a:stretch>
        </p:blipFill>
        <p:spPr bwMode="auto">
          <a:xfrm>
            <a:off x="153866" y="6496050"/>
            <a:ext cx="971550" cy="361950"/>
          </a:xfrm>
          <a:prstGeom prst="rect">
            <a:avLst/>
          </a:prstGeom>
          <a:noFill/>
          <a:ln w="9525">
            <a:noFill/>
            <a:miter lim="800000"/>
            <a:headEnd/>
            <a:tailEnd/>
          </a:ln>
        </p:spPr>
      </p:pic>
      <p:pic>
        <p:nvPicPr>
          <p:cNvPr id="3" name="Picture 2" descr="POAT-LOGO-GENERALE-8"/>
          <p:cNvPicPr>
            <a:picLocks noChangeAspect="1" noChangeArrowheads="1"/>
          </p:cNvPicPr>
          <p:nvPr userDrawn="1"/>
        </p:nvPicPr>
        <p:blipFill>
          <a:blip r:embed="rId3" cstate="print"/>
          <a:srcRect/>
          <a:stretch>
            <a:fillRect/>
          </a:stretch>
        </p:blipFill>
        <p:spPr bwMode="auto">
          <a:xfrm>
            <a:off x="8546123" y="6357939"/>
            <a:ext cx="597877" cy="473075"/>
          </a:xfrm>
          <a:prstGeom prst="rect">
            <a:avLst/>
          </a:prstGeom>
          <a:noFill/>
          <a:ln w="9525">
            <a:noFill/>
            <a:miter lim="800000"/>
            <a:headEnd/>
            <a:tailEnd/>
          </a:ln>
        </p:spPr>
      </p:pic>
      <p:grpSp>
        <p:nvGrpSpPr>
          <p:cNvPr id="4" name="Gruppo 3"/>
          <p:cNvGrpSpPr>
            <a:grpSpLocks/>
          </p:cNvGrpSpPr>
          <p:nvPr userDrawn="1"/>
        </p:nvGrpSpPr>
        <p:grpSpPr bwMode="auto">
          <a:xfrm>
            <a:off x="8792" y="-19050"/>
            <a:ext cx="9144000" cy="646113"/>
            <a:chOff x="-37009" y="-36513"/>
            <a:chExt cx="9143999" cy="894344"/>
          </a:xfrm>
        </p:grpSpPr>
        <p:pic>
          <p:nvPicPr>
            <p:cNvPr id="5" name="Picture 2"/>
            <p:cNvPicPr>
              <a:picLocks noChangeAspect="1" noChangeArrowheads="1"/>
            </p:cNvPicPr>
            <p:nvPr/>
          </p:nvPicPr>
          <p:blipFill>
            <a:blip r:embed="rId4" cstate="print"/>
            <a:srcRect l="4688" t="21562" r="5663" b="66251"/>
            <a:stretch>
              <a:fillRect/>
            </a:stretch>
          </p:blipFill>
          <p:spPr bwMode="auto">
            <a:xfrm>
              <a:off x="-37009" y="0"/>
              <a:ext cx="9143999" cy="857831"/>
            </a:xfrm>
            <a:prstGeom prst="rect">
              <a:avLst/>
            </a:prstGeom>
            <a:noFill/>
            <a:ln w="9525">
              <a:noFill/>
              <a:miter lim="800000"/>
              <a:headEnd/>
              <a:tailEnd/>
            </a:ln>
          </p:spPr>
        </p:pic>
        <p:pic>
          <p:nvPicPr>
            <p:cNvPr id="6"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7"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8"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spTree>
    <p:extLst>
      <p:ext uri="{BB962C8B-B14F-4D97-AF65-F5344CB8AC3E}">
        <p14:creationId xmlns:p14="http://schemas.microsoft.com/office/powerpoint/2010/main" val="151072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4DAF7B-515D-4BF6-8720-51963FCFDAC6}" type="datetimeFigureOut">
              <a:rPr lang="it-IT">
                <a:solidFill>
                  <a:srgbClr val="000000"/>
                </a:solidFill>
              </a:rPr>
              <a:pPr>
                <a:defRPr/>
              </a:pPr>
              <a:t>10/05/2014</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srgbClr val="000000"/>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eaLnBrk="0" hangingPunct="0">
              <a:defRPr>
                <a:cs typeface="+mn-cs"/>
              </a:defRPr>
            </a:lvl1pPr>
          </a:lstStyle>
          <a:p>
            <a:pPr>
              <a:defRPr/>
            </a:pPr>
            <a:fld id="{0359A34D-25AC-47B8-B735-38BE13EF388C}" type="slidenum">
              <a:rPr lang="it-IT">
                <a:solidFill>
                  <a:srgbClr val="000000"/>
                </a:solidFill>
              </a:rPr>
              <a:pPr>
                <a:defRPr/>
              </a:pPr>
              <a:t>‹N›</a:t>
            </a:fld>
            <a:endParaRPr lang="it-IT">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306663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117037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0312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420661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129743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0306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7690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2342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9D0DC-681A-4576-B520-D24EE24F01C4}" type="slidenum">
              <a:rPr lang="it-IT" smtClean="0"/>
              <a:pPr/>
              <a:t>‹N›</a:t>
            </a:fld>
            <a:endParaRPr lang="it-IT"/>
          </a:p>
        </p:txBody>
      </p:sp>
    </p:spTree>
    <p:extLst>
      <p:ext uri="{BB962C8B-B14F-4D97-AF65-F5344CB8AC3E}">
        <p14:creationId xmlns:p14="http://schemas.microsoft.com/office/powerpoint/2010/main" val="414801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metaeconomicdevelopment.com/News/PublishingImages/s3.jpg"/>
          <p:cNvPicPr>
            <a:picLocks noChangeAspect="1" noChangeArrowheads="1"/>
          </p:cNvPicPr>
          <p:nvPr userDrawn="1"/>
        </p:nvPicPr>
        <p:blipFill>
          <a:blip r:embed="rId3" cstate="print"/>
          <a:srcRect/>
          <a:stretch>
            <a:fillRect/>
          </a:stretch>
        </p:blipFill>
        <p:spPr bwMode="auto">
          <a:xfrm>
            <a:off x="0" y="714375"/>
            <a:ext cx="2714625" cy="135731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GB">
              <a:solidFill>
                <a:srgbClr val="000000"/>
              </a:solidFill>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GB">
              <a:solidFill>
                <a:srgbClr val="000000"/>
              </a:solidFill>
            </a:endParaRPr>
          </a:p>
        </p:txBody>
      </p:sp>
      <p:grpSp>
        <p:nvGrpSpPr>
          <p:cNvPr id="2" name="Gruppo 4"/>
          <p:cNvGrpSpPr>
            <a:grpSpLocks/>
          </p:cNvGrpSpPr>
          <p:nvPr userDrawn="1"/>
        </p:nvGrpSpPr>
        <p:grpSpPr bwMode="auto">
          <a:xfrm>
            <a:off x="0" y="-26988"/>
            <a:ext cx="9144000" cy="792163"/>
            <a:chOff x="0" y="-36513"/>
            <a:chExt cx="9144000" cy="822326"/>
          </a:xfrm>
        </p:grpSpPr>
        <p:pic>
          <p:nvPicPr>
            <p:cNvPr id="1033" name="Picture 2"/>
            <p:cNvPicPr>
              <a:picLocks noChangeAspect="1" noChangeArrowheads="1"/>
            </p:cNvPicPr>
            <p:nvPr/>
          </p:nvPicPr>
          <p:blipFill>
            <a:blip r:embed="rId4" cstate="print"/>
            <a:srcRect l="4688" t="21562" r="5663" b="66251"/>
            <a:stretch>
              <a:fillRect/>
            </a:stretch>
          </p:blipFill>
          <p:spPr bwMode="auto">
            <a:xfrm>
              <a:off x="0" y="0"/>
              <a:ext cx="9144000" cy="785813"/>
            </a:xfrm>
            <a:prstGeom prst="rect">
              <a:avLst/>
            </a:prstGeom>
            <a:noFill/>
            <a:ln w="9525">
              <a:noFill/>
              <a:miter lim="800000"/>
              <a:headEnd/>
              <a:tailEnd/>
            </a:ln>
          </p:spPr>
        </p:pic>
        <p:pic>
          <p:nvPicPr>
            <p:cNvPr id="1034"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1035"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1036"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cxnSp>
        <p:nvCxnSpPr>
          <p:cNvPr id="13" name="Connettore 1 12"/>
          <p:cNvCxnSpPr/>
          <p:nvPr userDrawn="1"/>
        </p:nvCxnSpPr>
        <p:spPr bwMode="auto">
          <a:xfrm>
            <a:off x="0" y="1857375"/>
            <a:ext cx="7643813" cy="1588"/>
          </a:xfrm>
          <a:prstGeom prst="line">
            <a:avLst/>
          </a:prstGeom>
          <a:noFill/>
          <a:ln w="28575" algn="ctr">
            <a:solidFill>
              <a:schemeClr val="accent6">
                <a:lumMod val="60000"/>
                <a:lumOff val="40000"/>
              </a:schemeClr>
            </a:solidFill>
            <a:round/>
            <a:headEnd/>
            <a:tailEnd type="triangle" w="med" len="med"/>
          </a:ln>
          <a:effectLst/>
          <a:extLst/>
        </p:spPr>
      </p:cxnSp>
      <p:sp>
        <p:nvSpPr>
          <p:cNvPr id="15" name="Titolo 1"/>
          <p:cNvSpPr txBox="1">
            <a:spLocks/>
          </p:cNvSpPr>
          <p:nvPr userDrawn="1"/>
        </p:nvSpPr>
        <p:spPr>
          <a:xfrm>
            <a:off x="0" y="1285875"/>
            <a:ext cx="7643813" cy="571500"/>
          </a:xfrm>
          <a:prstGeom prst="rect">
            <a:avLst/>
          </a:prstGeom>
        </p:spPr>
        <p:txBody>
          <a:bodyPr/>
          <a:lstStyle/>
          <a:p>
            <a:pPr algn="r" eaLnBrk="0" hangingPunct="0">
              <a:defRPr/>
            </a:pPr>
            <a:endParaRPr lang="it-IT" sz="2800" kern="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1.wmf"/><Relationship Id="rId18" Type="http://schemas.microsoft.com/office/2007/relationships/diagramDrawing" Target="../diagrams/drawing21.xml"/><Relationship Id="rId3" Type="http://schemas.openxmlformats.org/officeDocument/2006/relationships/diagramData" Target="../diagrams/data19.xml"/><Relationship Id="rId21" Type="http://schemas.openxmlformats.org/officeDocument/2006/relationships/diagramQuickStyle" Target="../diagrams/quickStyle22.xml"/><Relationship Id="rId7" Type="http://schemas.microsoft.com/office/2007/relationships/diagramDrawing" Target="../diagrams/drawing19.xml"/><Relationship Id="rId12" Type="http://schemas.microsoft.com/office/2007/relationships/diagramDrawing" Target="../diagrams/drawing20.xml"/><Relationship Id="rId17" Type="http://schemas.openxmlformats.org/officeDocument/2006/relationships/diagramColors" Target="../diagrams/colors21.xml"/><Relationship Id="rId2" Type="http://schemas.openxmlformats.org/officeDocument/2006/relationships/notesSlide" Target="../notesSlides/notesSlide2.xml"/><Relationship Id="rId16" Type="http://schemas.openxmlformats.org/officeDocument/2006/relationships/diagramQuickStyle" Target="../diagrams/quickStyle21.xml"/><Relationship Id="rId20" Type="http://schemas.openxmlformats.org/officeDocument/2006/relationships/diagramLayout" Target="../diagrams/layout22.xml"/><Relationship Id="rId1" Type="http://schemas.openxmlformats.org/officeDocument/2006/relationships/slideLayout" Target="../slideLayouts/slideLayout1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Layout" Target="../diagrams/layout21.xml"/><Relationship Id="rId23" Type="http://schemas.microsoft.com/office/2007/relationships/diagramDrawing" Target="../diagrams/drawing22.xml"/><Relationship Id="rId10" Type="http://schemas.openxmlformats.org/officeDocument/2006/relationships/diagramQuickStyle" Target="../diagrams/quickStyle20.xml"/><Relationship Id="rId19" Type="http://schemas.openxmlformats.org/officeDocument/2006/relationships/diagramData" Target="../diagrams/data22.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Data" Target="../diagrams/data21.xml"/><Relationship Id="rId22" Type="http://schemas.openxmlformats.org/officeDocument/2006/relationships/diagramColors" Target="../diagrams/colors2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diagramLayout" Target="../diagrams/layout31.xml"/><Relationship Id="rId18" Type="http://schemas.openxmlformats.org/officeDocument/2006/relationships/diagramLayout" Target="../diagrams/layout32.xml"/><Relationship Id="rId3" Type="http://schemas.openxmlformats.org/officeDocument/2006/relationships/diagramLayout" Target="../diagrams/layout29.xml"/><Relationship Id="rId21" Type="http://schemas.microsoft.com/office/2007/relationships/diagramDrawing" Target="../diagrams/drawing32.xml"/><Relationship Id="rId7" Type="http://schemas.openxmlformats.org/officeDocument/2006/relationships/diagramData" Target="../diagrams/data30.xml"/><Relationship Id="rId12" Type="http://schemas.openxmlformats.org/officeDocument/2006/relationships/diagramData" Target="../diagrams/data31.xml"/><Relationship Id="rId17" Type="http://schemas.openxmlformats.org/officeDocument/2006/relationships/diagramData" Target="../diagrams/data32.xml"/><Relationship Id="rId2" Type="http://schemas.openxmlformats.org/officeDocument/2006/relationships/diagramData" Target="../diagrams/data29.xml"/><Relationship Id="rId16" Type="http://schemas.microsoft.com/office/2007/relationships/diagramDrawing" Target="../diagrams/drawing31.xml"/><Relationship Id="rId20" Type="http://schemas.openxmlformats.org/officeDocument/2006/relationships/diagramColors" Target="../diagrams/colors32.xml"/><Relationship Id="rId1" Type="http://schemas.openxmlformats.org/officeDocument/2006/relationships/slideLayout" Target="../slideLayouts/slideLayout1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5" Type="http://schemas.openxmlformats.org/officeDocument/2006/relationships/diagramColors" Target="../diagrams/colors31.xml"/><Relationship Id="rId10" Type="http://schemas.openxmlformats.org/officeDocument/2006/relationships/diagramColors" Target="../diagrams/colors30.xml"/><Relationship Id="rId19" Type="http://schemas.openxmlformats.org/officeDocument/2006/relationships/diagramQuickStyle" Target="../diagrams/quickStyle32.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diagramQuickStyle" Target="../diagrams/quickStyle31.xml"/></Relationships>
</file>

<file path=ppt/slides/_rels/slide17.xml.rels><?xml version="1.0" encoding="UTF-8" standalone="yes"?>
<Relationships xmlns="http://schemas.openxmlformats.org/package/2006/relationships"><Relationship Id="rId13" Type="http://schemas.openxmlformats.org/officeDocument/2006/relationships/diagramLayout" Target="../diagrams/layout35.xml"/><Relationship Id="rId18" Type="http://schemas.openxmlformats.org/officeDocument/2006/relationships/diagramLayout" Target="../diagrams/layout36.xml"/><Relationship Id="rId26" Type="http://schemas.microsoft.com/office/2007/relationships/diagramDrawing" Target="../diagrams/drawing37.xml"/><Relationship Id="rId39" Type="http://schemas.openxmlformats.org/officeDocument/2006/relationships/diagramQuickStyle" Target="../diagrams/quickStyle40.xml"/><Relationship Id="rId3" Type="http://schemas.openxmlformats.org/officeDocument/2006/relationships/diagramLayout" Target="../diagrams/layout33.xml"/><Relationship Id="rId21" Type="http://schemas.microsoft.com/office/2007/relationships/diagramDrawing" Target="../diagrams/drawing36.xml"/><Relationship Id="rId34" Type="http://schemas.openxmlformats.org/officeDocument/2006/relationships/diagramQuickStyle" Target="../diagrams/quickStyle39.xml"/><Relationship Id="rId42" Type="http://schemas.openxmlformats.org/officeDocument/2006/relationships/diagramData" Target="../diagrams/data41.xml"/><Relationship Id="rId47" Type="http://schemas.openxmlformats.org/officeDocument/2006/relationships/diagramData" Target="../diagrams/data42.xml"/><Relationship Id="rId50" Type="http://schemas.openxmlformats.org/officeDocument/2006/relationships/diagramColors" Target="../diagrams/colors42.xml"/><Relationship Id="rId7" Type="http://schemas.openxmlformats.org/officeDocument/2006/relationships/diagramData" Target="../diagrams/data34.xml"/><Relationship Id="rId12" Type="http://schemas.openxmlformats.org/officeDocument/2006/relationships/diagramData" Target="../diagrams/data35.xml"/><Relationship Id="rId17" Type="http://schemas.openxmlformats.org/officeDocument/2006/relationships/diagramData" Target="../diagrams/data36.xml"/><Relationship Id="rId25" Type="http://schemas.openxmlformats.org/officeDocument/2006/relationships/diagramColors" Target="../diagrams/colors37.xml"/><Relationship Id="rId33" Type="http://schemas.openxmlformats.org/officeDocument/2006/relationships/diagramLayout" Target="../diagrams/layout39.xml"/><Relationship Id="rId38" Type="http://schemas.openxmlformats.org/officeDocument/2006/relationships/diagramLayout" Target="../diagrams/layout40.xml"/><Relationship Id="rId46" Type="http://schemas.microsoft.com/office/2007/relationships/diagramDrawing" Target="../diagrams/drawing41.xml"/><Relationship Id="rId2" Type="http://schemas.openxmlformats.org/officeDocument/2006/relationships/diagramData" Target="../diagrams/data33.xml"/><Relationship Id="rId16" Type="http://schemas.microsoft.com/office/2007/relationships/diagramDrawing" Target="../diagrams/drawing35.xml"/><Relationship Id="rId20" Type="http://schemas.openxmlformats.org/officeDocument/2006/relationships/diagramColors" Target="../diagrams/colors36.xml"/><Relationship Id="rId29" Type="http://schemas.openxmlformats.org/officeDocument/2006/relationships/diagramQuickStyle" Target="../diagrams/quickStyle38.xml"/><Relationship Id="rId41" Type="http://schemas.microsoft.com/office/2007/relationships/diagramDrawing" Target="../diagrams/drawing40.xml"/><Relationship Id="rId1" Type="http://schemas.openxmlformats.org/officeDocument/2006/relationships/slideLayout" Target="../slideLayouts/slideLayout12.xml"/><Relationship Id="rId6" Type="http://schemas.microsoft.com/office/2007/relationships/diagramDrawing" Target="../diagrams/drawing33.xml"/><Relationship Id="rId11" Type="http://schemas.microsoft.com/office/2007/relationships/diagramDrawing" Target="../diagrams/drawing34.xml"/><Relationship Id="rId24" Type="http://schemas.openxmlformats.org/officeDocument/2006/relationships/diagramQuickStyle" Target="../diagrams/quickStyle37.xml"/><Relationship Id="rId32" Type="http://schemas.openxmlformats.org/officeDocument/2006/relationships/diagramData" Target="../diagrams/data39.xml"/><Relationship Id="rId37" Type="http://schemas.openxmlformats.org/officeDocument/2006/relationships/diagramData" Target="../diagrams/data40.xml"/><Relationship Id="rId40" Type="http://schemas.openxmlformats.org/officeDocument/2006/relationships/diagramColors" Target="../diagrams/colors40.xml"/><Relationship Id="rId45" Type="http://schemas.openxmlformats.org/officeDocument/2006/relationships/diagramColors" Target="../diagrams/colors41.xml"/><Relationship Id="rId5" Type="http://schemas.openxmlformats.org/officeDocument/2006/relationships/diagramColors" Target="../diagrams/colors33.xml"/><Relationship Id="rId15" Type="http://schemas.openxmlformats.org/officeDocument/2006/relationships/diagramColors" Target="../diagrams/colors35.xml"/><Relationship Id="rId23" Type="http://schemas.openxmlformats.org/officeDocument/2006/relationships/diagramLayout" Target="../diagrams/layout37.xml"/><Relationship Id="rId28" Type="http://schemas.openxmlformats.org/officeDocument/2006/relationships/diagramLayout" Target="../diagrams/layout38.xml"/><Relationship Id="rId36" Type="http://schemas.microsoft.com/office/2007/relationships/diagramDrawing" Target="../diagrams/drawing39.xml"/><Relationship Id="rId49" Type="http://schemas.openxmlformats.org/officeDocument/2006/relationships/diagramQuickStyle" Target="../diagrams/quickStyle42.xml"/><Relationship Id="rId10" Type="http://schemas.openxmlformats.org/officeDocument/2006/relationships/diagramColors" Target="../diagrams/colors34.xml"/><Relationship Id="rId19" Type="http://schemas.openxmlformats.org/officeDocument/2006/relationships/diagramQuickStyle" Target="../diagrams/quickStyle36.xml"/><Relationship Id="rId31" Type="http://schemas.microsoft.com/office/2007/relationships/diagramDrawing" Target="../diagrams/drawing38.xml"/><Relationship Id="rId44" Type="http://schemas.openxmlformats.org/officeDocument/2006/relationships/diagramQuickStyle" Target="../diagrams/quickStyle41.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 Id="rId22" Type="http://schemas.openxmlformats.org/officeDocument/2006/relationships/diagramData" Target="../diagrams/data37.xml"/><Relationship Id="rId27" Type="http://schemas.openxmlformats.org/officeDocument/2006/relationships/diagramData" Target="../diagrams/data38.xml"/><Relationship Id="rId30" Type="http://schemas.openxmlformats.org/officeDocument/2006/relationships/diagramColors" Target="../diagrams/colors38.xml"/><Relationship Id="rId35" Type="http://schemas.openxmlformats.org/officeDocument/2006/relationships/diagramColors" Target="../diagrams/colors39.xml"/><Relationship Id="rId43" Type="http://schemas.openxmlformats.org/officeDocument/2006/relationships/diagramLayout" Target="../diagrams/layout41.xml"/><Relationship Id="rId48" Type="http://schemas.openxmlformats.org/officeDocument/2006/relationships/diagramLayout" Target="../diagrams/layout42.xml"/><Relationship Id="rId8" Type="http://schemas.openxmlformats.org/officeDocument/2006/relationships/diagramLayout" Target="../diagrams/layout34.xml"/><Relationship Id="rId51" Type="http://schemas.microsoft.com/office/2007/relationships/diagramDrawing" Target="../diagrams/drawing42.xml"/></Relationships>
</file>

<file path=ppt/slides/_rels/slide18.xml.rels><?xml version="1.0" encoding="UTF-8" standalone="yes"?>
<Relationships xmlns="http://schemas.openxmlformats.org/package/2006/relationships"><Relationship Id="rId13" Type="http://schemas.openxmlformats.org/officeDocument/2006/relationships/diagramLayout" Target="../diagrams/layout44.xml"/><Relationship Id="rId18" Type="http://schemas.openxmlformats.org/officeDocument/2006/relationships/diagramLayout" Target="../diagrams/layout45.xml"/><Relationship Id="rId26" Type="http://schemas.microsoft.com/office/2007/relationships/diagramDrawing" Target="../diagrams/drawing46.xml"/><Relationship Id="rId39" Type="http://schemas.openxmlformats.org/officeDocument/2006/relationships/diagramQuickStyle" Target="../diagrams/quickStyle49.xml"/><Relationship Id="rId21" Type="http://schemas.microsoft.com/office/2007/relationships/diagramDrawing" Target="../diagrams/drawing45.xml"/><Relationship Id="rId34" Type="http://schemas.openxmlformats.org/officeDocument/2006/relationships/diagramQuickStyle" Target="../diagrams/quickStyle48.xml"/><Relationship Id="rId42" Type="http://schemas.openxmlformats.org/officeDocument/2006/relationships/diagramData" Target="../diagrams/data50.xml"/><Relationship Id="rId47" Type="http://schemas.openxmlformats.org/officeDocument/2006/relationships/diagramData" Target="../diagrams/data51.xml"/><Relationship Id="rId50" Type="http://schemas.openxmlformats.org/officeDocument/2006/relationships/diagramColors" Target="../diagrams/colors51.xml"/><Relationship Id="rId55" Type="http://schemas.openxmlformats.org/officeDocument/2006/relationships/diagramColors" Target="../diagrams/colors52.xml"/><Relationship Id="rId63" Type="http://schemas.openxmlformats.org/officeDocument/2006/relationships/diagramLayout" Target="../diagrams/layout54.xml"/><Relationship Id="rId68" Type="http://schemas.openxmlformats.org/officeDocument/2006/relationships/diagramLayout" Target="../diagrams/layout55.xml"/><Relationship Id="rId76" Type="http://schemas.microsoft.com/office/2007/relationships/diagramDrawing" Target="../diagrams/drawing56.xml"/><Relationship Id="rId84" Type="http://schemas.openxmlformats.org/officeDocument/2006/relationships/diagramQuickStyle" Target="../diagrams/quickStyle58.xml"/><Relationship Id="rId7" Type="http://schemas.openxmlformats.org/officeDocument/2006/relationships/diagramData" Target="../diagrams/data43.xml"/><Relationship Id="rId71" Type="http://schemas.microsoft.com/office/2007/relationships/diagramDrawing" Target="../diagrams/drawing55.xml"/><Relationship Id="rId2" Type="http://schemas.openxmlformats.org/officeDocument/2006/relationships/notesSlide" Target="../notesSlides/notesSlide4.xml"/><Relationship Id="rId16" Type="http://schemas.microsoft.com/office/2007/relationships/diagramDrawing" Target="../diagrams/drawing44.xml"/><Relationship Id="rId29" Type="http://schemas.openxmlformats.org/officeDocument/2006/relationships/diagramQuickStyle" Target="../diagrams/quickStyle47.xml"/><Relationship Id="rId11" Type="http://schemas.microsoft.com/office/2007/relationships/diagramDrawing" Target="../diagrams/drawing43.xml"/><Relationship Id="rId24" Type="http://schemas.openxmlformats.org/officeDocument/2006/relationships/diagramQuickStyle" Target="../diagrams/quickStyle46.xml"/><Relationship Id="rId32" Type="http://schemas.openxmlformats.org/officeDocument/2006/relationships/diagramData" Target="../diagrams/data48.xml"/><Relationship Id="rId37" Type="http://schemas.openxmlformats.org/officeDocument/2006/relationships/diagramData" Target="../diagrams/data49.xml"/><Relationship Id="rId40" Type="http://schemas.openxmlformats.org/officeDocument/2006/relationships/diagramColors" Target="../diagrams/colors49.xml"/><Relationship Id="rId45" Type="http://schemas.openxmlformats.org/officeDocument/2006/relationships/diagramColors" Target="../diagrams/colors50.xml"/><Relationship Id="rId53" Type="http://schemas.openxmlformats.org/officeDocument/2006/relationships/diagramLayout" Target="../diagrams/layout52.xml"/><Relationship Id="rId58" Type="http://schemas.openxmlformats.org/officeDocument/2006/relationships/diagramLayout" Target="../diagrams/layout53.xml"/><Relationship Id="rId66" Type="http://schemas.microsoft.com/office/2007/relationships/diagramDrawing" Target="../diagrams/drawing54.xml"/><Relationship Id="rId74" Type="http://schemas.openxmlformats.org/officeDocument/2006/relationships/diagramQuickStyle" Target="../diagrams/quickStyle56.xml"/><Relationship Id="rId79" Type="http://schemas.openxmlformats.org/officeDocument/2006/relationships/diagramQuickStyle" Target="../diagrams/quickStyle57.xml"/><Relationship Id="rId5" Type="http://schemas.openxmlformats.org/officeDocument/2006/relationships/image" Target="../media/image5.png"/><Relationship Id="rId61" Type="http://schemas.microsoft.com/office/2007/relationships/diagramDrawing" Target="../diagrams/drawing53.xml"/><Relationship Id="rId82" Type="http://schemas.openxmlformats.org/officeDocument/2006/relationships/diagramData" Target="../diagrams/data58.xml"/><Relationship Id="rId19" Type="http://schemas.openxmlformats.org/officeDocument/2006/relationships/diagramQuickStyle" Target="../diagrams/quickStyle45.xml"/><Relationship Id="rId4" Type="http://schemas.openxmlformats.org/officeDocument/2006/relationships/image" Target="../media/image17.jpeg"/><Relationship Id="rId9" Type="http://schemas.openxmlformats.org/officeDocument/2006/relationships/diagramQuickStyle" Target="../diagrams/quickStyle43.xml"/><Relationship Id="rId14" Type="http://schemas.openxmlformats.org/officeDocument/2006/relationships/diagramQuickStyle" Target="../diagrams/quickStyle44.xml"/><Relationship Id="rId22" Type="http://schemas.openxmlformats.org/officeDocument/2006/relationships/diagramData" Target="../diagrams/data46.xml"/><Relationship Id="rId27" Type="http://schemas.openxmlformats.org/officeDocument/2006/relationships/diagramData" Target="../diagrams/data47.xml"/><Relationship Id="rId30" Type="http://schemas.openxmlformats.org/officeDocument/2006/relationships/diagramColors" Target="../diagrams/colors47.xml"/><Relationship Id="rId35" Type="http://schemas.openxmlformats.org/officeDocument/2006/relationships/diagramColors" Target="../diagrams/colors48.xml"/><Relationship Id="rId43" Type="http://schemas.openxmlformats.org/officeDocument/2006/relationships/diagramLayout" Target="../diagrams/layout50.xml"/><Relationship Id="rId48" Type="http://schemas.openxmlformats.org/officeDocument/2006/relationships/diagramLayout" Target="../diagrams/layout51.xml"/><Relationship Id="rId56" Type="http://schemas.microsoft.com/office/2007/relationships/diagramDrawing" Target="../diagrams/drawing52.xml"/><Relationship Id="rId64" Type="http://schemas.openxmlformats.org/officeDocument/2006/relationships/diagramQuickStyle" Target="../diagrams/quickStyle54.xml"/><Relationship Id="rId69" Type="http://schemas.openxmlformats.org/officeDocument/2006/relationships/diagramQuickStyle" Target="../diagrams/quickStyle55.xml"/><Relationship Id="rId77" Type="http://schemas.openxmlformats.org/officeDocument/2006/relationships/diagramData" Target="../diagrams/data57.xml"/><Relationship Id="rId8" Type="http://schemas.openxmlformats.org/officeDocument/2006/relationships/diagramLayout" Target="../diagrams/layout43.xml"/><Relationship Id="rId51" Type="http://schemas.microsoft.com/office/2007/relationships/diagramDrawing" Target="../diagrams/drawing51.xml"/><Relationship Id="rId72" Type="http://schemas.openxmlformats.org/officeDocument/2006/relationships/diagramData" Target="../diagrams/data56.xml"/><Relationship Id="rId80" Type="http://schemas.openxmlformats.org/officeDocument/2006/relationships/diagramColors" Target="../diagrams/colors57.xml"/><Relationship Id="rId85" Type="http://schemas.openxmlformats.org/officeDocument/2006/relationships/diagramColors" Target="../diagrams/colors58.xml"/><Relationship Id="rId3" Type="http://schemas.openxmlformats.org/officeDocument/2006/relationships/image" Target="../media/image3.png"/><Relationship Id="rId12" Type="http://schemas.openxmlformats.org/officeDocument/2006/relationships/diagramData" Target="../diagrams/data44.xml"/><Relationship Id="rId17" Type="http://schemas.openxmlformats.org/officeDocument/2006/relationships/diagramData" Target="../diagrams/data45.xml"/><Relationship Id="rId25" Type="http://schemas.openxmlformats.org/officeDocument/2006/relationships/diagramColors" Target="../diagrams/colors46.xml"/><Relationship Id="rId33" Type="http://schemas.openxmlformats.org/officeDocument/2006/relationships/diagramLayout" Target="../diagrams/layout48.xml"/><Relationship Id="rId38" Type="http://schemas.openxmlformats.org/officeDocument/2006/relationships/diagramLayout" Target="../diagrams/layout49.xml"/><Relationship Id="rId46" Type="http://schemas.microsoft.com/office/2007/relationships/diagramDrawing" Target="../diagrams/drawing50.xml"/><Relationship Id="rId59" Type="http://schemas.openxmlformats.org/officeDocument/2006/relationships/diagramQuickStyle" Target="../diagrams/quickStyle53.xml"/><Relationship Id="rId67" Type="http://schemas.openxmlformats.org/officeDocument/2006/relationships/diagramData" Target="../diagrams/data55.xml"/><Relationship Id="rId20" Type="http://schemas.openxmlformats.org/officeDocument/2006/relationships/diagramColors" Target="../diagrams/colors45.xml"/><Relationship Id="rId41" Type="http://schemas.microsoft.com/office/2007/relationships/diagramDrawing" Target="../diagrams/drawing49.xml"/><Relationship Id="rId54" Type="http://schemas.openxmlformats.org/officeDocument/2006/relationships/diagramQuickStyle" Target="../diagrams/quickStyle52.xml"/><Relationship Id="rId62" Type="http://schemas.openxmlformats.org/officeDocument/2006/relationships/diagramData" Target="../diagrams/data54.xml"/><Relationship Id="rId70" Type="http://schemas.openxmlformats.org/officeDocument/2006/relationships/diagramColors" Target="../diagrams/colors55.xml"/><Relationship Id="rId75" Type="http://schemas.openxmlformats.org/officeDocument/2006/relationships/diagramColors" Target="../diagrams/colors56.xml"/><Relationship Id="rId83" Type="http://schemas.openxmlformats.org/officeDocument/2006/relationships/diagramLayout" Target="../diagrams/layout58.xml"/><Relationship Id="rId1" Type="http://schemas.openxmlformats.org/officeDocument/2006/relationships/slideLayout" Target="../slideLayouts/slideLayout12.xml"/><Relationship Id="rId6" Type="http://schemas.openxmlformats.org/officeDocument/2006/relationships/image" Target="../media/image6.jpeg"/><Relationship Id="rId15" Type="http://schemas.openxmlformats.org/officeDocument/2006/relationships/diagramColors" Target="../diagrams/colors44.xml"/><Relationship Id="rId23" Type="http://schemas.openxmlformats.org/officeDocument/2006/relationships/diagramLayout" Target="../diagrams/layout46.xml"/><Relationship Id="rId28" Type="http://schemas.openxmlformats.org/officeDocument/2006/relationships/diagramLayout" Target="../diagrams/layout47.xml"/><Relationship Id="rId36" Type="http://schemas.microsoft.com/office/2007/relationships/diagramDrawing" Target="../diagrams/drawing48.xml"/><Relationship Id="rId49" Type="http://schemas.openxmlformats.org/officeDocument/2006/relationships/diagramQuickStyle" Target="../diagrams/quickStyle51.xml"/><Relationship Id="rId57" Type="http://schemas.openxmlformats.org/officeDocument/2006/relationships/diagramData" Target="../diagrams/data53.xml"/><Relationship Id="rId10" Type="http://schemas.openxmlformats.org/officeDocument/2006/relationships/diagramColors" Target="../diagrams/colors43.xml"/><Relationship Id="rId31" Type="http://schemas.microsoft.com/office/2007/relationships/diagramDrawing" Target="../diagrams/drawing47.xml"/><Relationship Id="rId44" Type="http://schemas.openxmlformats.org/officeDocument/2006/relationships/diagramQuickStyle" Target="../diagrams/quickStyle50.xml"/><Relationship Id="rId52" Type="http://schemas.openxmlformats.org/officeDocument/2006/relationships/diagramData" Target="../diagrams/data52.xml"/><Relationship Id="rId60" Type="http://schemas.openxmlformats.org/officeDocument/2006/relationships/diagramColors" Target="../diagrams/colors53.xml"/><Relationship Id="rId65" Type="http://schemas.openxmlformats.org/officeDocument/2006/relationships/diagramColors" Target="../diagrams/colors54.xml"/><Relationship Id="rId73" Type="http://schemas.openxmlformats.org/officeDocument/2006/relationships/diagramLayout" Target="../diagrams/layout56.xml"/><Relationship Id="rId78" Type="http://schemas.openxmlformats.org/officeDocument/2006/relationships/diagramLayout" Target="../diagrams/layout57.xml"/><Relationship Id="rId81" Type="http://schemas.microsoft.com/office/2007/relationships/diagramDrawing" Target="../diagrams/drawing57.xml"/><Relationship Id="rId86" Type="http://schemas.microsoft.com/office/2007/relationships/diagramDrawing" Target="../diagrams/drawing5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12" Type="http://schemas.openxmlformats.org/officeDocument/2006/relationships/image" Target="../media/image18.png"/><Relationship Id="rId2" Type="http://schemas.openxmlformats.org/officeDocument/2006/relationships/diagramData" Target="../diagrams/data59.xml"/><Relationship Id="rId1" Type="http://schemas.openxmlformats.org/officeDocument/2006/relationships/slideLayout" Target="../slideLayouts/slideLayout1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2.xml"/><Relationship Id="rId13" Type="http://schemas.openxmlformats.org/officeDocument/2006/relationships/diagramLayout" Target="../diagrams/layout63.xml"/><Relationship Id="rId18" Type="http://schemas.openxmlformats.org/officeDocument/2006/relationships/diagramLayout" Target="../diagrams/layout64.xml"/><Relationship Id="rId3" Type="http://schemas.openxmlformats.org/officeDocument/2006/relationships/diagramLayout" Target="../diagrams/layout61.xml"/><Relationship Id="rId21" Type="http://schemas.microsoft.com/office/2007/relationships/diagramDrawing" Target="../diagrams/drawing64.xml"/><Relationship Id="rId7" Type="http://schemas.openxmlformats.org/officeDocument/2006/relationships/diagramData" Target="../diagrams/data62.xml"/><Relationship Id="rId12" Type="http://schemas.openxmlformats.org/officeDocument/2006/relationships/diagramData" Target="../diagrams/data63.xml"/><Relationship Id="rId17" Type="http://schemas.openxmlformats.org/officeDocument/2006/relationships/diagramData" Target="../diagrams/data64.xml"/><Relationship Id="rId2" Type="http://schemas.openxmlformats.org/officeDocument/2006/relationships/diagramData" Target="../diagrams/data61.xml"/><Relationship Id="rId16" Type="http://schemas.microsoft.com/office/2007/relationships/diagramDrawing" Target="../diagrams/drawing63.xml"/><Relationship Id="rId20" Type="http://schemas.openxmlformats.org/officeDocument/2006/relationships/diagramColors" Target="../diagrams/colors64.xml"/><Relationship Id="rId1" Type="http://schemas.openxmlformats.org/officeDocument/2006/relationships/slideLayout" Target="../slideLayouts/slideLayout1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5" Type="http://schemas.openxmlformats.org/officeDocument/2006/relationships/diagramColors" Target="../diagrams/colors63.xml"/><Relationship Id="rId10" Type="http://schemas.openxmlformats.org/officeDocument/2006/relationships/diagramColors" Target="../diagrams/colors62.xml"/><Relationship Id="rId19" Type="http://schemas.openxmlformats.org/officeDocument/2006/relationships/diagramQuickStyle" Target="../diagrams/quickStyle64.xml"/><Relationship Id="rId4" Type="http://schemas.openxmlformats.org/officeDocument/2006/relationships/diagramQuickStyle" Target="../diagrams/quickStyle61.xml"/><Relationship Id="rId9" Type="http://schemas.openxmlformats.org/officeDocument/2006/relationships/diagramQuickStyle" Target="../diagrams/quickStyle62.xml"/><Relationship Id="rId14" Type="http://schemas.openxmlformats.org/officeDocument/2006/relationships/diagramQuickStyle" Target="../diagrams/quickStyle6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6.xml"/><Relationship Id="rId13" Type="http://schemas.openxmlformats.org/officeDocument/2006/relationships/diagramLayout" Target="../diagrams/layout67.xml"/><Relationship Id="rId3" Type="http://schemas.openxmlformats.org/officeDocument/2006/relationships/diagramLayout" Target="../diagrams/layout65.xml"/><Relationship Id="rId7" Type="http://schemas.openxmlformats.org/officeDocument/2006/relationships/diagramData" Target="../diagrams/data66.xml"/><Relationship Id="rId12" Type="http://schemas.openxmlformats.org/officeDocument/2006/relationships/diagramData" Target="../diagrams/data67.xml"/><Relationship Id="rId2" Type="http://schemas.openxmlformats.org/officeDocument/2006/relationships/diagramData" Target="../diagrams/data65.xml"/><Relationship Id="rId16" Type="http://schemas.microsoft.com/office/2007/relationships/diagramDrawing" Target="../diagrams/drawing67.xml"/><Relationship Id="rId1" Type="http://schemas.openxmlformats.org/officeDocument/2006/relationships/slideLayout" Target="../slideLayouts/slideLayout12.xml"/><Relationship Id="rId6" Type="http://schemas.microsoft.com/office/2007/relationships/diagramDrawing" Target="../diagrams/drawing65.xml"/><Relationship Id="rId11" Type="http://schemas.microsoft.com/office/2007/relationships/diagramDrawing" Target="../diagrams/drawing66.xml"/><Relationship Id="rId5" Type="http://schemas.openxmlformats.org/officeDocument/2006/relationships/diagramColors" Target="../diagrams/colors65.xml"/><Relationship Id="rId15" Type="http://schemas.openxmlformats.org/officeDocument/2006/relationships/diagramColors" Target="../diagrams/colors67.xml"/><Relationship Id="rId10" Type="http://schemas.openxmlformats.org/officeDocument/2006/relationships/diagramColors" Target="../diagrams/colors66.xml"/><Relationship Id="rId4" Type="http://schemas.openxmlformats.org/officeDocument/2006/relationships/diagramQuickStyle" Target="../diagrams/quickStyle65.xml"/><Relationship Id="rId9" Type="http://schemas.openxmlformats.org/officeDocument/2006/relationships/diagramQuickStyle" Target="../diagrams/quickStyle66.xml"/><Relationship Id="rId14" Type="http://schemas.openxmlformats.org/officeDocument/2006/relationships/diagramQuickStyle" Target="../diagrams/quickStyle6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9.xml"/><Relationship Id="rId13" Type="http://schemas.openxmlformats.org/officeDocument/2006/relationships/diagramLayout" Target="../diagrams/layout70.xml"/><Relationship Id="rId18" Type="http://schemas.openxmlformats.org/officeDocument/2006/relationships/diagramLayout" Target="../diagrams/layout71.xml"/><Relationship Id="rId26" Type="http://schemas.microsoft.com/office/2007/relationships/diagramDrawing" Target="../diagrams/drawing72.xml"/><Relationship Id="rId3" Type="http://schemas.openxmlformats.org/officeDocument/2006/relationships/diagramLayout" Target="../diagrams/layout68.xml"/><Relationship Id="rId21" Type="http://schemas.microsoft.com/office/2007/relationships/diagramDrawing" Target="../diagrams/drawing71.xml"/><Relationship Id="rId7" Type="http://schemas.openxmlformats.org/officeDocument/2006/relationships/diagramData" Target="../diagrams/data69.xml"/><Relationship Id="rId12" Type="http://schemas.openxmlformats.org/officeDocument/2006/relationships/diagramData" Target="../diagrams/data70.xml"/><Relationship Id="rId17" Type="http://schemas.openxmlformats.org/officeDocument/2006/relationships/diagramData" Target="../diagrams/data71.xml"/><Relationship Id="rId25" Type="http://schemas.openxmlformats.org/officeDocument/2006/relationships/diagramColors" Target="../diagrams/colors72.xml"/><Relationship Id="rId2" Type="http://schemas.openxmlformats.org/officeDocument/2006/relationships/diagramData" Target="../diagrams/data68.xml"/><Relationship Id="rId16" Type="http://schemas.microsoft.com/office/2007/relationships/diagramDrawing" Target="../diagrams/drawing70.xml"/><Relationship Id="rId20" Type="http://schemas.openxmlformats.org/officeDocument/2006/relationships/diagramColors" Target="../diagrams/colors71.xml"/><Relationship Id="rId1" Type="http://schemas.openxmlformats.org/officeDocument/2006/relationships/slideLayout" Target="../slideLayouts/slideLayout12.xml"/><Relationship Id="rId6" Type="http://schemas.microsoft.com/office/2007/relationships/diagramDrawing" Target="../diagrams/drawing68.xml"/><Relationship Id="rId11" Type="http://schemas.microsoft.com/office/2007/relationships/diagramDrawing" Target="../diagrams/drawing69.xml"/><Relationship Id="rId24" Type="http://schemas.openxmlformats.org/officeDocument/2006/relationships/diagramQuickStyle" Target="../diagrams/quickStyle72.xml"/><Relationship Id="rId5" Type="http://schemas.openxmlformats.org/officeDocument/2006/relationships/diagramColors" Target="../diagrams/colors68.xml"/><Relationship Id="rId15" Type="http://schemas.openxmlformats.org/officeDocument/2006/relationships/diagramColors" Target="../diagrams/colors70.xml"/><Relationship Id="rId23" Type="http://schemas.openxmlformats.org/officeDocument/2006/relationships/diagramLayout" Target="../diagrams/layout72.xml"/><Relationship Id="rId10" Type="http://schemas.openxmlformats.org/officeDocument/2006/relationships/diagramColors" Target="../diagrams/colors69.xml"/><Relationship Id="rId19" Type="http://schemas.openxmlformats.org/officeDocument/2006/relationships/diagramQuickStyle" Target="../diagrams/quickStyle71.xml"/><Relationship Id="rId4" Type="http://schemas.openxmlformats.org/officeDocument/2006/relationships/diagramQuickStyle" Target="../diagrams/quickStyle68.xml"/><Relationship Id="rId9" Type="http://schemas.openxmlformats.org/officeDocument/2006/relationships/diagramQuickStyle" Target="../diagrams/quickStyle69.xml"/><Relationship Id="rId14" Type="http://schemas.openxmlformats.org/officeDocument/2006/relationships/diagramQuickStyle" Target="../diagrams/quickStyle70.xml"/><Relationship Id="rId22" Type="http://schemas.openxmlformats.org/officeDocument/2006/relationships/diagramData" Target="../diagrams/data7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4.xml"/><Relationship Id="rId13" Type="http://schemas.openxmlformats.org/officeDocument/2006/relationships/diagramLayout" Target="../diagrams/layout75.xml"/><Relationship Id="rId18" Type="http://schemas.openxmlformats.org/officeDocument/2006/relationships/diagramLayout" Target="../diagrams/layout76.xml"/><Relationship Id="rId3" Type="http://schemas.openxmlformats.org/officeDocument/2006/relationships/diagramLayout" Target="../diagrams/layout73.xml"/><Relationship Id="rId21" Type="http://schemas.microsoft.com/office/2007/relationships/diagramDrawing" Target="../diagrams/drawing76.xml"/><Relationship Id="rId7" Type="http://schemas.openxmlformats.org/officeDocument/2006/relationships/diagramData" Target="../diagrams/data74.xml"/><Relationship Id="rId12" Type="http://schemas.openxmlformats.org/officeDocument/2006/relationships/diagramData" Target="../diagrams/data75.xml"/><Relationship Id="rId17" Type="http://schemas.openxmlformats.org/officeDocument/2006/relationships/diagramData" Target="../diagrams/data76.xml"/><Relationship Id="rId2" Type="http://schemas.openxmlformats.org/officeDocument/2006/relationships/diagramData" Target="../diagrams/data73.xml"/><Relationship Id="rId16" Type="http://schemas.microsoft.com/office/2007/relationships/diagramDrawing" Target="../diagrams/drawing75.xml"/><Relationship Id="rId20" Type="http://schemas.openxmlformats.org/officeDocument/2006/relationships/diagramColors" Target="../diagrams/colors76.xml"/><Relationship Id="rId1" Type="http://schemas.openxmlformats.org/officeDocument/2006/relationships/slideLayout" Target="../slideLayouts/slideLayout12.xml"/><Relationship Id="rId6" Type="http://schemas.microsoft.com/office/2007/relationships/diagramDrawing" Target="../diagrams/drawing73.xml"/><Relationship Id="rId11" Type="http://schemas.microsoft.com/office/2007/relationships/diagramDrawing" Target="../diagrams/drawing74.xml"/><Relationship Id="rId5" Type="http://schemas.openxmlformats.org/officeDocument/2006/relationships/diagramColors" Target="../diagrams/colors73.xml"/><Relationship Id="rId15" Type="http://schemas.openxmlformats.org/officeDocument/2006/relationships/diagramColors" Target="../diagrams/colors75.xml"/><Relationship Id="rId10" Type="http://schemas.openxmlformats.org/officeDocument/2006/relationships/diagramColors" Target="../diagrams/colors74.xml"/><Relationship Id="rId19" Type="http://schemas.openxmlformats.org/officeDocument/2006/relationships/diagramQuickStyle" Target="../diagrams/quickStyle76.xml"/><Relationship Id="rId4" Type="http://schemas.openxmlformats.org/officeDocument/2006/relationships/diagramQuickStyle" Target="../diagrams/quickStyle73.xml"/><Relationship Id="rId9" Type="http://schemas.openxmlformats.org/officeDocument/2006/relationships/diagramQuickStyle" Target="../diagrams/quickStyle74.xml"/><Relationship Id="rId14" Type="http://schemas.openxmlformats.org/officeDocument/2006/relationships/diagramQuickStyle" Target="../diagrams/quickStyle7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8.xml"/><Relationship Id="rId13" Type="http://schemas.openxmlformats.org/officeDocument/2006/relationships/diagramLayout" Target="../diagrams/layout79.xml"/><Relationship Id="rId18" Type="http://schemas.openxmlformats.org/officeDocument/2006/relationships/diagramLayout" Target="../diagrams/layout80.xml"/><Relationship Id="rId26" Type="http://schemas.microsoft.com/office/2007/relationships/diagramDrawing" Target="../diagrams/drawing81.xml"/><Relationship Id="rId3" Type="http://schemas.openxmlformats.org/officeDocument/2006/relationships/diagramLayout" Target="../diagrams/layout77.xml"/><Relationship Id="rId21" Type="http://schemas.microsoft.com/office/2007/relationships/diagramDrawing" Target="../diagrams/drawing80.xml"/><Relationship Id="rId7" Type="http://schemas.openxmlformats.org/officeDocument/2006/relationships/diagramData" Target="../diagrams/data78.xml"/><Relationship Id="rId12" Type="http://schemas.openxmlformats.org/officeDocument/2006/relationships/diagramData" Target="../diagrams/data79.xml"/><Relationship Id="rId17" Type="http://schemas.openxmlformats.org/officeDocument/2006/relationships/diagramData" Target="../diagrams/data80.xml"/><Relationship Id="rId25" Type="http://schemas.openxmlformats.org/officeDocument/2006/relationships/diagramColors" Target="../diagrams/colors81.xml"/><Relationship Id="rId2" Type="http://schemas.openxmlformats.org/officeDocument/2006/relationships/diagramData" Target="../diagrams/data77.xml"/><Relationship Id="rId16" Type="http://schemas.microsoft.com/office/2007/relationships/diagramDrawing" Target="../diagrams/drawing79.xml"/><Relationship Id="rId20" Type="http://schemas.openxmlformats.org/officeDocument/2006/relationships/diagramColors" Target="../diagrams/colors80.xml"/><Relationship Id="rId29" Type="http://schemas.openxmlformats.org/officeDocument/2006/relationships/diagramQuickStyle" Target="../diagrams/quickStyle82.xml"/><Relationship Id="rId1" Type="http://schemas.openxmlformats.org/officeDocument/2006/relationships/slideLayout" Target="../slideLayouts/slideLayout12.xml"/><Relationship Id="rId6" Type="http://schemas.microsoft.com/office/2007/relationships/diagramDrawing" Target="../diagrams/drawing77.xml"/><Relationship Id="rId11" Type="http://schemas.microsoft.com/office/2007/relationships/diagramDrawing" Target="../diagrams/drawing78.xml"/><Relationship Id="rId24" Type="http://schemas.openxmlformats.org/officeDocument/2006/relationships/diagramQuickStyle" Target="../diagrams/quickStyle81.xml"/><Relationship Id="rId5" Type="http://schemas.openxmlformats.org/officeDocument/2006/relationships/diagramColors" Target="../diagrams/colors77.xml"/><Relationship Id="rId15" Type="http://schemas.openxmlformats.org/officeDocument/2006/relationships/diagramColors" Target="../diagrams/colors79.xml"/><Relationship Id="rId23" Type="http://schemas.openxmlformats.org/officeDocument/2006/relationships/diagramLayout" Target="../diagrams/layout81.xml"/><Relationship Id="rId28" Type="http://schemas.openxmlformats.org/officeDocument/2006/relationships/diagramLayout" Target="../diagrams/layout82.xml"/><Relationship Id="rId10" Type="http://schemas.openxmlformats.org/officeDocument/2006/relationships/diagramColors" Target="../diagrams/colors78.xml"/><Relationship Id="rId19" Type="http://schemas.openxmlformats.org/officeDocument/2006/relationships/diagramQuickStyle" Target="../diagrams/quickStyle80.xml"/><Relationship Id="rId31" Type="http://schemas.microsoft.com/office/2007/relationships/diagramDrawing" Target="../diagrams/drawing82.xml"/><Relationship Id="rId4" Type="http://schemas.openxmlformats.org/officeDocument/2006/relationships/diagramQuickStyle" Target="../diagrams/quickStyle77.xml"/><Relationship Id="rId9" Type="http://schemas.openxmlformats.org/officeDocument/2006/relationships/diagramQuickStyle" Target="../diagrams/quickStyle78.xml"/><Relationship Id="rId14" Type="http://schemas.openxmlformats.org/officeDocument/2006/relationships/diagramQuickStyle" Target="../diagrams/quickStyle79.xml"/><Relationship Id="rId22" Type="http://schemas.openxmlformats.org/officeDocument/2006/relationships/diagramData" Target="../diagrams/data81.xml"/><Relationship Id="rId27" Type="http://schemas.openxmlformats.org/officeDocument/2006/relationships/diagramData" Target="../diagrams/data82.xml"/><Relationship Id="rId30" Type="http://schemas.openxmlformats.org/officeDocument/2006/relationships/diagramColors" Target="../diagrams/colors8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84.xml"/><Relationship Id="rId13" Type="http://schemas.openxmlformats.org/officeDocument/2006/relationships/diagramLayout" Target="../diagrams/layout85.xml"/><Relationship Id="rId3" Type="http://schemas.openxmlformats.org/officeDocument/2006/relationships/diagramLayout" Target="../diagrams/layout83.xml"/><Relationship Id="rId7" Type="http://schemas.openxmlformats.org/officeDocument/2006/relationships/diagramData" Target="../diagrams/data84.xml"/><Relationship Id="rId12" Type="http://schemas.openxmlformats.org/officeDocument/2006/relationships/diagramData" Target="../diagrams/data85.xml"/><Relationship Id="rId2" Type="http://schemas.openxmlformats.org/officeDocument/2006/relationships/diagramData" Target="../diagrams/data83.xml"/><Relationship Id="rId16" Type="http://schemas.microsoft.com/office/2007/relationships/diagramDrawing" Target="../diagrams/drawing85.xml"/><Relationship Id="rId1" Type="http://schemas.openxmlformats.org/officeDocument/2006/relationships/slideLayout" Target="../slideLayouts/slideLayout12.xml"/><Relationship Id="rId6" Type="http://schemas.microsoft.com/office/2007/relationships/diagramDrawing" Target="../diagrams/drawing83.xml"/><Relationship Id="rId11" Type="http://schemas.microsoft.com/office/2007/relationships/diagramDrawing" Target="../diagrams/drawing84.xml"/><Relationship Id="rId5" Type="http://schemas.openxmlformats.org/officeDocument/2006/relationships/diagramColors" Target="../diagrams/colors83.xml"/><Relationship Id="rId15" Type="http://schemas.openxmlformats.org/officeDocument/2006/relationships/diagramColors" Target="../diagrams/colors85.xml"/><Relationship Id="rId10" Type="http://schemas.openxmlformats.org/officeDocument/2006/relationships/diagramColors" Target="../diagrams/colors84.xml"/><Relationship Id="rId4" Type="http://schemas.openxmlformats.org/officeDocument/2006/relationships/diagramQuickStyle" Target="../diagrams/quickStyle83.xml"/><Relationship Id="rId9" Type="http://schemas.openxmlformats.org/officeDocument/2006/relationships/diagramQuickStyle" Target="../diagrams/quickStyle84.xml"/><Relationship Id="rId14" Type="http://schemas.openxmlformats.org/officeDocument/2006/relationships/diagramQuickStyle" Target="../diagrams/quickStyle8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7.xml"/><Relationship Id="rId13" Type="http://schemas.openxmlformats.org/officeDocument/2006/relationships/diagramLayout" Target="../diagrams/layout88.xml"/><Relationship Id="rId18" Type="http://schemas.openxmlformats.org/officeDocument/2006/relationships/diagramLayout" Target="../diagrams/layout89.xml"/><Relationship Id="rId26" Type="http://schemas.microsoft.com/office/2007/relationships/diagramDrawing" Target="../diagrams/drawing90.xml"/><Relationship Id="rId3" Type="http://schemas.openxmlformats.org/officeDocument/2006/relationships/diagramLayout" Target="../diagrams/layout86.xml"/><Relationship Id="rId21" Type="http://schemas.microsoft.com/office/2007/relationships/diagramDrawing" Target="../diagrams/drawing89.xml"/><Relationship Id="rId7" Type="http://schemas.openxmlformats.org/officeDocument/2006/relationships/diagramData" Target="../diagrams/data87.xml"/><Relationship Id="rId12" Type="http://schemas.openxmlformats.org/officeDocument/2006/relationships/diagramData" Target="../diagrams/data88.xml"/><Relationship Id="rId17" Type="http://schemas.openxmlformats.org/officeDocument/2006/relationships/diagramData" Target="../diagrams/data89.xml"/><Relationship Id="rId25" Type="http://schemas.openxmlformats.org/officeDocument/2006/relationships/diagramColors" Target="../diagrams/colors90.xml"/><Relationship Id="rId2" Type="http://schemas.openxmlformats.org/officeDocument/2006/relationships/diagramData" Target="../diagrams/data86.xml"/><Relationship Id="rId16" Type="http://schemas.microsoft.com/office/2007/relationships/diagramDrawing" Target="../diagrams/drawing88.xml"/><Relationship Id="rId20" Type="http://schemas.openxmlformats.org/officeDocument/2006/relationships/diagramColors" Target="../diagrams/colors89.xml"/><Relationship Id="rId1" Type="http://schemas.openxmlformats.org/officeDocument/2006/relationships/slideLayout" Target="../slideLayouts/slideLayout12.xml"/><Relationship Id="rId6" Type="http://schemas.microsoft.com/office/2007/relationships/diagramDrawing" Target="../diagrams/drawing86.xml"/><Relationship Id="rId11" Type="http://schemas.microsoft.com/office/2007/relationships/diagramDrawing" Target="../diagrams/drawing87.xml"/><Relationship Id="rId24" Type="http://schemas.openxmlformats.org/officeDocument/2006/relationships/diagramQuickStyle" Target="../diagrams/quickStyle90.xml"/><Relationship Id="rId5" Type="http://schemas.openxmlformats.org/officeDocument/2006/relationships/diagramColors" Target="../diagrams/colors86.xml"/><Relationship Id="rId15" Type="http://schemas.openxmlformats.org/officeDocument/2006/relationships/diagramColors" Target="../diagrams/colors88.xml"/><Relationship Id="rId23" Type="http://schemas.openxmlformats.org/officeDocument/2006/relationships/diagramLayout" Target="../diagrams/layout90.xml"/><Relationship Id="rId10" Type="http://schemas.openxmlformats.org/officeDocument/2006/relationships/diagramColors" Target="../diagrams/colors87.xml"/><Relationship Id="rId19" Type="http://schemas.openxmlformats.org/officeDocument/2006/relationships/diagramQuickStyle" Target="../diagrams/quickStyle89.xml"/><Relationship Id="rId4" Type="http://schemas.openxmlformats.org/officeDocument/2006/relationships/diagramQuickStyle" Target="../diagrams/quickStyle86.xml"/><Relationship Id="rId9" Type="http://schemas.openxmlformats.org/officeDocument/2006/relationships/diagramQuickStyle" Target="../diagrams/quickStyle87.xml"/><Relationship Id="rId14" Type="http://schemas.openxmlformats.org/officeDocument/2006/relationships/diagramQuickStyle" Target="../diagrams/quickStyle88.xml"/><Relationship Id="rId22" Type="http://schemas.openxmlformats.org/officeDocument/2006/relationships/diagramData" Target="../diagrams/data90.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2.xml"/><Relationship Id="rId13" Type="http://schemas.openxmlformats.org/officeDocument/2006/relationships/diagramLayout" Target="../diagrams/layout93.xml"/><Relationship Id="rId18" Type="http://schemas.openxmlformats.org/officeDocument/2006/relationships/diagramLayout" Target="../diagrams/layout94.xml"/><Relationship Id="rId3" Type="http://schemas.openxmlformats.org/officeDocument/2006/relationships/diagramLayout" Target="../diagrams/layout91.xml"/><Relationship Id="rId21" Type="http://schemas.microsoft.com/office/2007/relationships/diagramDrawing" Target="../diagrams/drawing94.xml"/><Relationship Id="rId7" Type="http://schemas.openxmlformats.org/officeDocument/2006/relationships/diagramData" Target="../diagrams/data92.xml"/><Relationship Id="rId12" Type="http://schemas.openxmlformats.org/officeDocument/2006/relationships/diagramData" Target="../diagrams/data93.xml"/><Relationship Id="rId17" Type="http://schemas.openxmlformats.org/officeDocument/2006/relationships/diagramData" Target="../diagrams/data94.xml"/><Relationship Id="rId2" Type="http://schemas.openxmlformats.org/officeDocument/2006/relationships/diagramData" Target="../diagrams/data91.xml"/><Relationship Id="rId16" Type="http://schemas.microsoft.com/office/2007/relationships/diagramDrawing" Target="../diagrams/drawing93.xml"/><Relationship Id="rId20" Type="http://schemas.openxmlformats.org/officeDocument/2006/relationships/diagramColors" Target="../diagrams/colors94.xml"/><Relationship Id="rId1" Type="http://schemas.openxmlformats.org/officeDocument/2006/relationships/slideLayout" Target="../slideLayouts/slideLayout12.xml"/><Relationship Id="rId6" Type="http://schemas.microsoft.com/office/2007/relationships/diagramDrawing" Target="../diagrams/drawing91.xml"/><Relationship Id="rId11" Type="http://schemas.microsoft.com/office/2007/relationships/diagramDrawing" Target="../diagrams/drawing92.xml"/><Relationship Id="rId5" Type="http://schemas.openxmlformats.org/officeDocument/2006/relationships/diagramColors" Target="../diagrams/colors91.xml"/><Relationship Id="rId15" Type="http://schemas.openxmlformats.org/officeDocument/2006/relationships/diagramColors" Target="../diagrams/colors93.xml"/><Relationship Id="rId10" Type="http://schemas.openxmlformats.org/officeDocument/2006/relationships/diagramColors" Target="../diagrams/colors92.xml"/><Relationship Id="rId19" Type="http://schemas.openxmlformats.org/officeDocument/2006/relationships/diagramQuickStyle" Target="../diagrams/quickStyle94.xml"/><Relationship Id="rId4" Type="http://schemas.openxmlformats.org/officeDocument/2006/relationships/diagramQuickStyle" Target="../diagrams/quickStyle91.xml"/><Relationship Id="rId9" Type="http://schemas.openxmlformats.org/officeDocument/2006/relationships/diagramQuickStyle" Target="../diagrams/quickStyle92.xml"/><Relationship Id="rId14" Type="http://schemas.openxmlformats.org/officeDocument/2006/relationships/diagramQuickStyle" Target="../diagrams/quickStyle93.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6.xml"/><Relationship Id="rId13" Type="http://schemas.openxmlformats.org/officeDocument/2006/relationships/diagramLayout" Target="../diagrams/layout97.xml"/><Relationship Id="rId3" Type="http://schemas.openxmlformats.org/officeDocument/2006/relationships/diagramLayout" Target="../diagrams/layout95.xml"/><Relationship Id="rId7" Type="http://schemas.openxmlformats.org/officeDocument/2006/relationships/diagramData" Target="../diagrams/data96.xml"/><Relationship Id="rId12" Type="http://schemas.openxmlformats.org/officeDocument/2006/relationships/diagramData" Target="../diagrams/data97.xml"/><Relationship Id="rId2" Type="http://schemas.openxmlformats.org/officeDocument/2006/relationships/diagramData" Target="../diagrams/data95.xml"/><Relationship Id="rId16" Type="http://schemas.microsoft.com/office/2007/relationships/diagramDrawing" Target="../diagrams/drawing97.xml"/><Relationship Id="rId1" Type="http://schemas.openxmlformats.org/officeDocument/2006/relationships/slideLayout" Target="../slideLayouts/slideLayout12.xml"/><Relationship Id="rId6" Type="http://schemas.microsoft.com/office/2007/relationships/diagramDrawing" Target="../diagrams/drawing95.xml"/><Relationship Id="rId11" Type="http://schemas.microsoft.com/office/2007/relationships/diagramDrawing" Target="../diagrams/drawing96.xml"/><Relationship Id="rId5" Type="http://schemas.openxmlformats.org/officeDocument/2006/relationships/diagramColors" Target="../diagrams/colors95.xml"/><Relationship Id="rId15" Type="http://schemas.openxmlformats.org/officeDocument/2006/relationships/diagramColors" Target="../diagrams/colors97.xml"/><Relationship Id="rId10" Type="http://schemas.openxmlformats.org/officeDocument/2006/relationships/diagramColors" Target="../diagrams/colors96.xml"/><Relationship Id="rId4" Type="http://schemas.openxmlformats.org/officeDocument/2006/relationships/diagramQuickStyle" Target="../diagrams/quickStyle95.xml"/><Relationship Id="rId9" Type="http://schemas.openxmlformats.org/officeDocument/2006/relationships/diagramQuickStyle" Target="../diagrams/quickStyle96.xml"/><Relationship Id="rId14" Type="http://schemas.openxmlformats.org/officeDocument/2006/relationships/diagramQuickStyle" Target="../diagrams/quickStyle97.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99.xml"/><Relationship Id="rId13" Type="http://schemas.openxmlformats.org/officeDocument/2006/relationships/diagramLayout" Target="../diagrams/layout100.xml"/><Relationship Id="rId18" Type="http://schemas.openxmlformats.org/officeDocument/2006/relationships/diagramLayout" Target="../diagrams/layout101.xml"/><Relationship Id="rId3" Type="http://schemas.openxmlformats.org/officeDocument/2006/relationships/diagramLayout" Target="../diagrams/layout98.xml"/><Relationship Id="rId21" Type="http://schemas.microsoft.com/office/2007/relationships/diagramDrawing" Target="../diagrams/drawing101.xml"/><Relationship Id="rId7" Type="http://schemas.openxmlformats.org/officeDocument/2006/relationships/diagramData" Target="../diagrams/data99.xml"/><Relationship Id="rId12" Type="http://schemas.openxmlformats.org/officeDocument/2006/relationships/diagramData" Target="../diagrams/data100.xml"/><Relationship Id="rId17" Type="http://schemas.openxmlformats.org/officeDocument/2006/relationships/diagramData" Target="../diagrams/data101.xml"/><Relationship Id="rId2" Type="http://schemas.openxmlformats.org/officeDocument/2006/relationships/diagramData" Target="../diagrams/data98.xml"/><Relationship Id="rId16" Type="http://schemas.microsoft.com/office/2007/relationships/diagramDrawing" Target="../diagrams/drawing100.xml"/><Relationship Id="rId20" Type="http://schemas.openxmlformats.org/officeDocument/2006/relationships/diagramColors" Target="../diagrams/colors101.xml"/><Relationship Id="rId1" Type="http://schemas.openxmlformats.org/officeDocument/2006/relationships/slideLayout" Target="../slideLayouts/slideLayout12.xml"/><Relationship Id="rId6" Type="http://schemas.microsoft.com/office/2007/relationships/diagramDrawing" Target="../diagrams/drawing98.xml"/><Relationship Id="rId11" Type="http://schemas.microsoft.com/office/2007/relationships/diagramDrawing" Target="../diagrams/drawing99.xml"/><Relationship Id="rId5" Type="http://schemas.openxmlformats.org/officeDocument/2006/relationships/diagramColors" Target="../diagrams/colors98.xml"/><Relationship Id="rId15" Type="http://schemas.openxmlformats.org/officeDocument/2006/relationships/diagramColors" Target="../diagrams/colors100.xml"/><Relationship Id="rId10" Type="http://schemas.openxmlformats.org/officeDocument/2006/relationships/diagramColors" Target="../diagrams/colors99.xml"/><Relationship Id="rId19" Type="http://schemas.openxmlformats.org/officeDocument/2006/relationships/diagramQuickStyle" Target="../diagrams/quickStyle101.xml"/><Relationship Id="rId4" Type="http://schemas.openxmlformats.org/officeDocument/2006/relationships/diagramQuickStyle" Target="../diagrams/quickStyle98.xml"/><Relationship Id="rId9" Type="http://schemas.openxmlformats.org/officeDocument/2006/relationships/diagramQuickStyle" Target="../diagrams/quickStyle99.xml"/><Relationship Id="rId14" Type="http://schemas.openxmlformats.org/officeDocument/2006/relationships/diagramQuickStyle" Target="../diagrams/quickStyle10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03.xml"/><Relationship Id="rId13" Type="http://schemas.openxmlformats.org/officeDocument/2006/relationships/diagramLayout" Target="../diagrams/layout104.xml"/><Relationship Id="rId3" Type="http://schemas.openxmlformats.org/officeDocument/2006/relationships/diagramLayout" Target="../diagrams/layout102.xml"/><Relationship Id="rId7" Type="http://schemas.openxmlformats.org/officeDocument/2006/relationships/diagramData" Target="../diagrams/data103.xml"/><Relationship Id="rId12" Type="http://schemas.openxmlformats.org/officeDocument/2006/relationships/diagramData" Target="../diagrams/data104.xml"/><Relationship Id="rId2" Type="http://schemas.openxmlformats.org/officeDocument/2006/relationships/diagramData" Target="../diagrams/data102.xml"/><Relationship Id="rId16" Type="http://schemas.microsoft.com/office/2007/relationships/diagramDrawing" Target="../diagrams/drawing104.xml"/><Relationship Id="rId1" Type="http://schemas.openxmlformats.org/officeDocument/2006/relationships/slideLayout" Target="../slideLayouts/slideLayout12.xml"/><Relationship Id="rId6" Type="http://schemas.microsoft.com/office/2007/relationships/diagramDrawing" Target="../diagrams/drawing102.xml"/><Relationship Id="rId11" Type="http://schemas.microsoft.com/office/2007/relationships/diagramDrawing" Target="../diagrams/drawing103.xml"/><Relationship Id="rId5" Type="http://schemas.openxmlformats.org/officeDocument/2006/relationships/diagramColors" Target="../diagrams/colors102.xml"/><Relationship Id="rId15" Type="http://schemas.openxmlformats.org/officeDocument/2006/relationships/diagramColors" Target="../diagrams/colors104.xml"/><Relationship Id="rId10" Type="http://schemas.openxmlformats.org/officeDocument/2006/relationships/diagramColors" Target="../diagrams/colors103.xml"/><Relationship Id="rId4" Type="http://schemas.openxmlformats.org/officeDocument/2006/relationships/diagramQuickStyle" Target="../diagrams/quickStyle102.xml"/><Relationship Id="rId9" Type="http://schemas.openxmlformats.org/officeDocument/2006/relationships/diagramQuickStyle" Target="../diagrams/quickStyle103.xml"/><Relationship Id="rId14" Type="http://schemas.openxmlformats.org/officeDocument/2006/relationships/diagramQuickStyle" Target="../diagrams/quickStyle104.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6.xml"/><Relationship Id="rId13" Type="http://schemas.openxmlformats.org/officeDocument/2006/relationships/diagramLayout" Target="../diagrams/layout107.xml"/><Relationship Id="rId18" Type="http://schemas.openxmlformats.org/officeDocument/2006/relationships/diagramLayout" Target="../diagrams/layout108.xml"/><Relationship Id="rId3" Type="http://schemas.openxmlformats.org/officeDocument/2006/relationships/diagramLayout" Target="../diagrams/layout105.xml"/><Relationship Id="rId21" Type="http://schemas.microsoft.com/office/2007/relationships/diagramDrawing" Target="../diagrams/drawing108.xml"/><Relationship Id="rId7" Type="http://schemas.openxmlformats.org/officeDocument/2006/relationships/diagramData" Target="../diagrams/data106.xml"/><Relationship Id="rId12" Type="http://schemas.openxmlformats.org/officeDocument/2006/relationships/diagramData" Target="../diagrams/data107.xml"/><Relationship Id="rId17" Type="http://schemas.openxmlformats.org/officeDocument/2006/relationships/diagramData" Target="../diagrams/data108.xml"/><Relationship Id="rId2" Type="http://schemas.openxmlformats.org/officeDocument/2006/relationships/diagramData" Target="../diagrams/data105.xml"/><Relationship Id="rId16" Type="http://schemas.microsoft.com/office/2007/relationships/diagramDrawing" Target="../diagrams/drawing107.xml"/><Relationship Id="rId20" Type="http://schemas.openxmlformats.org/officeDocument/2006/relationships/diagramColors" Target="../diagrams/colors108.xml"/><Relationship Id="rId1" Type="http://schemas.openxmlformats.org/officeDocument/2006/relationships/slideLayout" Target="../slideLayouts/slideLayout12.xml"/><Relationship Id="rId6" Type="http://schemas.microsoft.com/office/2007/relationships/diagramDrawing" Target="../diagrams/drawing105.xml"/><Relationship Id="rId11" Type="http://schemas.microsoft.com/office/2007/relationships/diagramDrawing" Target="../diagrams/drawing106.xml"/><Relationship Id="rId5" Type="http://schemas.openxmlformats.org/officeDocument/2006/relationships/diagramColors" Target="../diagrams/colors105.xml"/><Relationship Id="rId15" Type="http://schemas.openxmlformats.org/officeDocument/2006/relationships/diagramColors" Target="../diagrams/colors107.xml"/><Relationship Id="rId10" Type="http://schemas.openxmlformats.org/officeDocument/2006/relationships/diagramColors" Target="../diagrams/colors106.xml"/><Relationship Id="rId19" Type="http://schemas.openxmlformats.org/officeDocument/2006/relationships/diagramQuickStyle" Target="../diagrams/quickStyle108.xml"/><Relationship Id="rId4" Type="http://schemas.openxmlformats.org/officeDocument/2006/relationships/diagramQuickStyle" Target="../diagrams/quickStyle105.xml"/><Relationship Id="rId9" Type="http://schemas.openxmlformats.org/officeDocument/2006/relationships/diagramQuickStyle" Target="../diagrams/quickStyle106.xml"/><Relationship Id="rId14" Type="http://schemas.openxmlformats.org/officeDocument/2006/relationships/diagramQuickStyle" Target="../diagrams/quickStyle10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9.xml"/><Relationship Id="rId7" Type="http://schemas.microsoft.com/office/2007/relationships/diagramDrawing" Target="../diagrams/drawing109.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09.xml"/><Relationship Id="rId5" Type="http://schemas.openxmlformats.org/officeDocument/2006/relationships/diagramQuickStyle" Target="../diagrams/quickStyle109.xml"/><Relationship Id="rId4" Type="http://schemas.openxmlformats.org/officeDocument/2006/relationships/diagramLayout" Target="../diagrams/layout10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0.xml"/><Relationship Id="rId7" Type="http://schemas.microsoft.com/office/2007/relationships/diagramDrawing" Target="../diagrams/drawing110.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34.xml.rels><?xml version="1.0" encoding="UTF-8" standalone="yes"?>
<Relationships xmlns="http://schemas.openxmlformats.org/package/2006/relationships"><Relationship Id="rId3" Type="http://schemas.openxmlformats.org/officeDocument/2006/relationships/hyperlink" Target="mailto:strategia.innovazione@regione.sicilia.it" TargetMode="External"/><Relationship Id="rId2" Type="http://schemas.openxmlformats.org/officeDocument/2006/relationships/hyperlink" Target="http://www.innovatoripa.it/"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9" name="Object 197"/>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103" name="think-cell Slide" r:id="rId5" imgW="360" imgH="360" progId="">
                  <p:embed/>
                </p:oleObj>
              </mc:Choice>
              <mc:Fallback>
                <p:oleObj name="think-cell Slide" r:id="rId5" imgW="360" imgH="360" progId="">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07995" y="1131654"/>
            <a:ext cx="8724900" cy="738664"/>
          </a:xfrm>
          <a:prstGeom prst="rect">
            <a:avLst/>
          </a:prstGeom>
          <a:noFill/>
        </p:spPr>
        <p:txBody>
          <a:bodyPr lIns="0" tIns="0" rIns="0" bIns="0">
            <a:spAutoFit/>
          </a:bodyPr>
          <a:lstStyle/>
          <a:p>
            <a:pPr algn="ctr">
              <a:defRPr/>
            </a:pPr>
            <a:r>
              <a:rPr lang="it-IT" altLang="it-IT" sz="2400" b="1" dirty="0">
                <a:solidFill>
                  <a:srgbClr val="0B538F"/>
                </a:solidFill>
                <a:latin typeface="Neo Sans Std Medium" pitchFamily="34" charset="0"/>
              </a:rPr>
              <a:t>TAVOLO TEMATICO </a:t>
            </a:r>
            <a:endParaRPr lang="it-IT" altLang="it-IT" sz="2400" b="1" dirty="0" smtClean="0">
              <a:solidFill>
                <a:srgbClr val="0B538F"/>
              </a:solidFill>
              <a:latin typeface="Neo Sans Std Medium" pitchFamily="34" charset="0"/>
            </a:endParaRPr>
          </a:p>
          <a:p>
            <a:pPr algn="ctr">
              <a:defRPr/>
            </a:pPr>
            <a:r>
              <a:rPr lang="it-IT" altLang="it-IT" sz="2400" b="1" dirty="0" smtClean="0">
                <a:solidFill>
                  <a:srgbClr val="0B538F"/>
                </a:solidFill>
                <a:latin typeface="Neo Sans Std Medium" pitchFamily="34" charset="0"/>
              </a:rPr>
              <a:t>AGROALIMENTARE</a:t>
            </a:r>
            <a:endParaRPr lang="en-US" sz="2400" b="1" dirty="0">
              <a:solidFill>
                <a:srgbClr val="0B538F"/>
              </a:solidFill>
              <a:latin typeface="Neo Sans Std Medium" pitchFamily="34" charset="0"/>
            </a:endParaRPr>
          </a:p>
        </p:txBody>
      </p:sp>
      <p:cxnSp>
        <p:nvCxnSpPr>
          <p:cNvPr id="11" name="Straight Connector 10"/>
          <p:cNvCxnSpPr/>
          <p:nvPr/>
        </p:nvCxnSpPr>
        <p:spPr>
          <a:xfrm rot="5400000">
            <a:off x="4662855" y="-1183716"/>
            <a:ext cx="0" cy="6345115"/>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pic>
        <p:nvPicPr>
          <p:cNvPr id="3272" name="Immagine 38"/>
          <p:cNvPicPr>
            <a:picLocks noChangeAspect="1"/>
          </p:cNvPicPr>
          <p:nvPr/>
        </p:nvPicPr>
        <p:blipFill>
          <a:blip r:embed="rId7" cstate="print"/>
          <a:srcRect/>
          <a:stretch>
            <a:fillRect/>
          </a:stretch>
        </p:blipFill>
        <p:spPr bwMode="auto">
          <a:xfrm>
            <a:off x="3615837" y="2171855"/>
            <a:ext cx="2094035" cy="1096962"/>
          </a:xfrm>
          <a:prstGeom prst="rect">
            <a:avLst/>
          </a:prstGeom>
          <a:noFill/>
          <a:ln w="9525">
            <a:noFill/>
            <a:miter lim="800000"/>
            <a:headEnd/>
            <a:tailEnd/>
          </a:ln>
        </p:spPr>
      </p:pic>
      <p:sp>
        <p:nvSpPr>
          <p:cNvPr id="3273" name="Rettangolo 5"/>
          <p:cNvSpPr>
            <a:spLocks noChangeArrowheads="1"/>
          </p:cNvSpPr>
          <p:nvPr/>
        </p:nvSpPr>
        <p:spPr bwMode="auto">
          <a:xfrm>
            <a:off x="548054" y="3839562"/>
            <a:ext cx="7709389" cy="338554"/>
          </a:xfrm>
          <a:prstGeom prst="rect">
            <a:avLst/>
          </a:prstGeom>
          <a:noFill/>
          <a:ln w="9525">
            <a:noFill/>
            <a:miter lim="800000"/>
            <a:headEnd/>
            <a:tailEnd/>
          </a:ln>
        </p:spPr>
        <p:txBody>
          <a:bodyPr>
            <a:spAutoFit/>
          </a:bodyPr>
          <a:lstStyle/>
          <a:p>
            <a:pPr algn="ctr"/>
            <a:r>
              <a:rPr lang="it-IT" sz="1600" b="1" dirty="0" smtClean="0">
                <a:solidFill>
                  <a:srgbClr val="0B538F"/>
                </a:solidFill>
                <a:latin typeface="Neo Sans Std Medium"/>
              </a:rPr>
              <a:t>Agenda dei Lavori</a:t>
            </a:r>
            <a:endParaRPr lang="it-IT" sz="1600" b="1" dirty="0">
              <a:solidFill>
                <a:srgbClr val="0B538F"/>
              </a:solidFill>
              <a:latin typeface="Neo Sans Std Medium"/>
            </a:endParaRPr>
          </a:p>
        </p:txBody>
      </p:sp>
      <p:sp>
        <p:nvSpPr>
          <p:cNvPr id="3274" name="CasellaDiTesto 6"/>
          <p:cNvSpPr txBox="1">
            <a:spLocks noChangeArrowheads="1"/>
          </p:cNvSpPr>
          <p:nvPr/>
        </p:nvSpPr>
        <p:spPr bwMode="auto">
          <a:xfrm>
            <a:off x="1954823" y="4868863"/>
            <a:ext cx="4895850" cy="1323439"/>
          </a:xfrm>
          <a:prstGeom prst="rect">
            <a:avLst/>
          </a:prstGeom>
          <a:noFill/>
          <a:ln w="9525">
            <a:noFill/>
            <a:miter lim="800000"/>
            <a:headEnd/>
            <a:tailEnd/>
          </a:ln>
        </p:spPr>
        <p:txBody>
          <a:bodyPr>
            <a:spAutoFit/>
          </a:bodyPr>
          <a:lstStyle/>
          <a:p>
            <a:pPr algn="ctr"/>
            <a:endParaRPr lang="it-IT" sz="800" b="1" dirty="0">
              <a:solidFill>
                <a:srgbClr val="0B538F"/>
              </a:solidFill>
              <a:latin typeface="Neo Sans Std Medium"/>
            </a:endParaRPr>
          </a:p>
          <a:p>
            <a:pPr algn="ctr"/>
            <a:r>
              <a:rPr lang="it-IT" sz="1200" b="1" dirty="0" smtClean="0">
                <a:solidFill>
                  <a:srgbClr val="0B538F"/>
                </a:solidFill>
                <a:latin typeface="Neo Sans Std Medium"/>
              </a:rPr>
              <a:t>Gruppo </a:t>
            </a:r>
            <a:r>
              <a:rPr lang="it-IT" sz="1200" b="1" dirty="0">
                <a:solidFill>
                  <a:srgbClr val="0B538F"/>
                </a:solidFill>
                <a:latin typeface="Neo Sans Std Medium"/>
              </a:rPr>
              <a:t>di Lavoro Interdipartimentale per la RIS 3 Sicilia</a:t>
            </a:r>
          </a:p>
          <a:p>
            <a:pPr algn="ctr"/>
            <a:r>
              <a:rPr lang="it-IT" sz="1200" b="1" dirty="0">
                <a:solidFill>
                  <a:srgbClr val="0B538F"/>
                </a:solidFill>
                <a:latin typeface="Neo Sans Std Medium"/>
              </a:rPr>
              <a:t>Palermo, </a:t>
            </a:r>
            <a:r>
              <a:rPr lang="it-IT" sz="1200" b="1" dirty="0" smtClean="0">
                <a:solidFill>
                  <a:srgbClr val="0B538F"/>
                </a:solidFill>
                <a:latin typeface="Neo Sans Std Medium"/>
              </a:rPr>
              <a:t>8 Maggio 2014</a:t>
            </a:r>
            <a:endParaRPr lang="it-IT" sz="1200" dirty="0">
              <a:solidFill>
                <a:srgbClr val="0B538F"/>
              </a:solidFill>
              <a:latin typeface="Neo Sans Std Medium"/>
            </a:endParaRPr>
          </a:p>
          <a:p>
            <a:pPr algn="ctr"/>
            <a:endParaRPr lang="it-IT" sz="1200" dirty="0" smtClean="0">
              <a:solidFill>
                <a:srgbClr val="0B538F"/>
              </a:solidFill>
              <a:latin typeface="Neo Sans Std Medium"/>
            </a:endParaRPr>
          </a:p>
          <a:p>
            <a:pPr algn="ctr"/>
            <a:endParaRPr lang="it-IT" sz="1200" dirty="0" smtClean="0">
              <a:solidFill>
                <a:srgbClr val="0B538F"/>
              </a:solidFill>
              <a:latin typeface="Neo Sans Std Medium"/>
            </a:endParaRPr>
          </a:p>
          <a:p>
            <a:pPr algn="ctr"/>
            <a:r>
              <a:rPr lang="it-IT" sz="1200" dirty="0" smtClean="0">
                <a:solidFill>
                  <a:srgbClr val="0B538F"/>
                </a:solidFill>
                <a:latin typeface="Neo Sans Std Medium"/>
              </a:rPr>
              <a:t>Consorzio ARCA</a:t>
            </a:r>
          </a:p>
          <a:p>
            <a:pPr algn="ctr"/>
            <a:r>
              <a:rPr lang="it-IT" sz="1200" dirty="0" smtClean="0">
                <a:solidFill>
                  <a:srgbClr val="0B538F"/>
                </a:solidFill>
                <a:latin typeface="Neo Sans Std Medium"/>
              </a:rPr>
              <a:t>Edificio 16, viale delle Scienze</a:t>
            </a:r>
            <a:endParaRPr lang="it-IT" sz="1200" b="1" dirty="0">
              <a:solidFill>
                <a:srgbClr val="0B538F"/>
              </a:solidFill>
              <a:latin typeface="Neo Sans Std Medium"/>
            </a:endParaRPr>
          </a:p>
        </p:txBody>
      </p:sp>
    </p:spTree>
    <p:extLst>
      <p:ext uri="{BB962C8B-B14F-4D97-AF65-F5344CB8AC3E}">
        <p14:creationId xmlns:p14="http://schemas.microsoft.com/office/powerpoint/2010/main" val="362241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3619579580"/>
              </p:ext>
            </p:extLst>
          </p:nvPr>
        </p:nvGraphicFramePr>
        <p:xfrm>
          <a:off x="1187624" y="2204864"/>
          <a:ext cx="7200800" cy="3168838"/>
        </p:xfrm>
        <a:graphic>
          <a:graphicData uri="http://schemas.openxmlformats.org/drawingml/2006/table">
            <a:tbl>
              <a:tblPr>
                <a:tableStyleId>{5FD0F851-EC5A-4D38-B0AD-8093EC10F338}</a:tableStyleId>
              </a:tblPr>
              <a:tblGrid>
                <a:gridCol w="1045072"/>
                <a:gridCol w="974975"/>
                <a:gridCol w="5180753"/>
              </a:tblGrid>
              <a:tr h="366583">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10:20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13:15</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latin typeface="+mn-lt"/>
                          <a:ea typeface="+mn-ea"/>
                          <a:cs typeface="+mn-cs"/>
                        </a:rPr>
                        <a:t>Gli ambiti di specializzazione</a:t>
                      </a:r>
                    </a:p>
                  </a:txBody>
                  <a:tcPr marL="9525" marR="9525" marT="9525" marB="0" anchor="b">
                    <a:solidFill>
                      <a:schemeClr val="accent1">
                        <a:lumMod val="20000"/>
                        <a:lumOff val="80000"/>
                      </a:schemeClr>
                    </a:solidFill>
                  </a:tcPr>
                </a:tc>
              </a:tr>
              <a:tr h="366583">
                <a:tc rowSpan="3" gridSpan="2">
                  <a:txBody>
                    <a:bodyPr/>
                    <a:lstStyle/>
                    <a:p>
                      <a:pPr algn="ctr" fontAlgn="t"/>
                      <a:r>
                        <a:rPr lang="it-IT" sz="1600" b="1" u="none" strike="noStrike" dirty="0" smtClean="0">
                          <a:solidFill>
                            <a:schemeClr val="accent1">
                              <a:lumMod val="75000"/>
                            </a:schemeClr>
                          </a:solidFill>
                          <a:effectLst/>
                        </a:rPr>
                        <a:t> </a:t>
                      </a:r>
                    </a:p>
                    <a:p>
                      <a:pPr algn="ctr" fontAlgn="t"/>
                      <a:r>
                        <a:rPr lang="it-IT" sz="1400" b="1" i="1" u="none" strike="noStrike" kern="1200" dirty="0" smtClean="0">
                          <a:solidFill>
                            <a:schemeClr val="accent1">
                              <a:lumMod val="75000"/>
                            </a:schemeClr>
                          </a:solidFill>
                          <a:effectLst/>
                          <a:latin typeface="+mn-lt"/>
                          <a:ea typeface="+mn-ea"/>
                          <a:cs typeface="+mn-cs"/>
                        </a:rPr>
                        <a:t>Regione Sicilia</a:t>
                      </a:r>
                    </a:p>
                    <a:p>
                      <a:pPr algn="ctr" fontAlgn="t"/>
                      <a:r>
                        <a:rPr lang="it-IT" sz="1400" b="1" i="1" u="none" strike="noStrike" kern="1200" dirty="0" smtClean="0">
                          <a:solidFill>
                            <a:schemeClr val="accent1">
                              <a:lumMod val="75000"/>
                            </a:schemeClr>
                          </a:solidFill>
                          <a:effectLst/>
                          <a:latin typeface="+mn-lt"/>
                          <a:ea typeface="+mn-ea"/>
                          <a:cs typeface="+mn-cs"/>
                        </a:rPr>
                        <a:t>MISE-MIUR</a:t>
                      </a:r>
                    </a:p>
                    <a:p>
                      <a:pPr algn="ctr" fontAlgn="t"/>
                      <a:r>
                        <a:rPr lang="it-IT" sz="1400" b="1" i="1" u="none" strike="noStrike" kern="1200" dirty="0" smtClean="0">
                          <a:solidFill>
                            <a:schemeClr val="accent1">
                              <a:lumMod val="75000"/>
                            </a:schemeClr>
                          </a:solidFill>
                          <a:effectLst/>
                          <a:latin typeface="+mn-lt"/>
                          <a:ea typeface="+mn-ea"/>
                          <a:cs typeface="+mn-cs"/>
                        </a:rPr>
                        <a:t>NVVIP</a:t>
                      </a:r>
                    </a:p>
                    <a:p>
                      <a:pPr algn="ctr" fontAlgn="t"/>
                      <a:r>
                        <a:rPr lang="it-IT" sz="1400" b="1" i="1" u="none" strike="noStrike" kern="1200" dirty="0" smtClean="0">
                          <a:solidFill>
                            <a:schemeClr val="accent1">
                              <a:lumMod val="75000"/>
                            </a:schemeClr>
                          </a:solidFill>
                          <a:effectLst/>
                          <a:latin typeface="+mn-lt"/>
                          <a:ea typeface="+mn-ea"/>
                          <a:cs typeface="+mn-cs"/>
                        </a:rPr>
                        <a:t>FORMEZ PA</a:t>
                      </a:r>
                    </a:p>
                  </a:txBody>
                  <a:tcPr marL="9525" marR="9525" marT="9525" marB="0"/>
                </a:tc>
                <a:tc rowSpan="3" hMerge="1">
                  <a:txBody>
                    <a:bodyPr/>
                    <a:lstStyle/>
                    <a:p>
                      <a:endParaRPr lang="it-IT"/>
                    </a:p>
                  </a:txBody>
                  <a:tcPr/>
                </a:tc>
                <a:tc>
                  <a:txBody>
                    <a:bodyPr/>
                    <a:lstStyle/>
                    <a:p>
                      <a:pPr marL="0" algn="just" defTabSz="914400" rtl="0" eaLnBrk="1" fontAlgn="b" latinLnBrk="0" hangingPunct="1"/>
                      <a:endParaRPr lang="it-IT" sz="1400" b="1" u="none" strike="noStrike" kern="1200" dirty="0" smtClean="0">
                        <a:solidFill>
                          <a:schemeClr val="accent1">
                            <a:lumMod val="75000"/>
                          </a:schemeClr>
                        </a:solidFill>
                        <a:effectLst/>
                        <a:latin typeface="+mn-lt"/>
                        <a:ea typeface="+mn-ea"/>
                        <a:cs typeface="+mn-cs"/>
                      </a:endParaRPr>
                    </a:p>
                    <a:p>
                      <a:pPr marL="0" algn="just" defTabSz="914400" rtl="0" eaLnBrk="1" fontAlgn="b" latinLnBrk="0" hangingPunct="1"/>
                      <a:r>
                        <a:rPr lang="it-IT" sz="1400" b="1" u="none" strike="noStrike" kern="1200" dirty="0" smtClean="0">
                          <a:solidFill>
                            <a:schemeClr val="accent1">
                              <a:lumMod val="75000"/>
                            </a:schemeClr>
                          </a:solidFill>
                          <a:effectLst/>
                          <a:latin typeface="+mn-lt"/>
                          <a:ea typeface="+mn-ea"/>
                          <a:cs typeface="+mn-cs"/>
                        </a:rPr>
                        <a:t>Delimitazione </a:t>
                      </a:r>
                      <a:r>
                        <a:rPr lang="it-IT" sz="1400" b="1" u="none" strike="noStrike" kern="1200" dirty="0">
                          <a:solidFill>
                            <a:schemeClr val="accent1">
                              <a:lumMod val="75000"/>
                            </a:schemeClr>
                          </a:solidFill>
                          <a:effectLst/>
                          <a:latin typeface="+mn-lt"/>
                          <a:ea typeface="+mn-ea"/>
                          <a:cs typeface="+mn-cs"/>
                        </a:rPr>
                        <a:t>ambito tematico </a:t>
                      </a:r>
                      <a:endParaRPr lang="it-IT" sz="1400" b="1" u="none" strike="noStrike" kern="1200" dirty="0" smtClean="0">
                        <a:solidFill>
                          <a:schemeClr val="accent1">
                            <a:lumMod val="75000"/>
                          </a:schemeClr>
                        </a:solidFill>
                        <a:effectLst/>
                        <a:latin typeface="+mn-lt"/>
                        <a:ea typeface="+mn-ea"/>
                        <a:cs typeface="+mn-cs"/>
                      </a:endParaRP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r h="366583">
                <a:tc gridSpan="2" vMerge="1">
                  <a:txBody>
                    <a:bodyPr/>
                    <a:lstStyle/>
                    <a:p>
                      <a:endParaRPr lang="it-IT"/>
                    </a:p>
                  </a:txBody>
                  <a:tcPr/>
                </a:tc>
                <a:tc hMerge="1" vMerge="1">
                  <a:txBody>
                    <a:bodyPr/>
                    <a:lstStyle/>
                    <a:p>
                      <a:endParaRPr lang="it-IT"/>
                    </a:p>
                  </a:txBody>
                  <a:tcPr/>
                </a:tc>
                <a:tc>
                  <a:txBody>
                    <a:bodyPr/>
                    <a:lstStyle/>
                    <a:p>
                      <a:pPr marL="0" algn="just" defTabSz="914400" rtl="0" eaLnBrk="1" fontAlgn="b" latinLnBrk="0" hangingPunct="1"/>
                      <a:r>
                        <a:rPr lang="it-IT" sz="1400" b="1" u="none" strike="noStrike" kern="1200" dirty="0">
                          <a:solidFill>
                            <a:schemeClr val="accent1">
                              <a:lumMod val="75000"/>
                            </a:schemeClr>
                          </a:solidFill>
                          <a:effectLst/>
                          <a:latin typeface="+mn-lt"/>
                          <a:ea typeface="+mn-ea"/>
                          <a:cs typeface="+mn-cs"/>
                        </a:rPr>
                        <a:t>Esiti del tavoli </a:t>
                      </a:r>
                      <a:r>
                        <a:rPr lang="it-IT" sz="1400" b="1" u="none" strike="noStrike" kern="1200" dirty="0" smtClean="0">
                          <a:solidFill>
                            <a:schemeClr val="accent1">
                              <a:lumMod val="75000"/>
                            </a:schemeClr>
                          </a:solidFill>
                          <a:effectLst/>
                          <a:latin typeface="+mn-lt"/>
                          <a:ea typeface="+mn-ea"/>
                          <a:cs typeface="+mn-cs"/>
                        </a:rPr>
                        <a:t>nazionali</a:t>
                      </a: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r h="366583">
                <a:tc gridSpan="2" vMerge="1">
                  <a:txBody>
                    <a:bodyPr/>
                    <a:lstStyle/>
                    <a:p>
                      <a:endParaRPr lang="it-IT"/>
                    </a:p>
                  </a:txBody>
                  <a:tcPr/>
                </a:tc>
                <a:tc hMerge="1" vMerge="1">
                  <a:txBody>
                    <a:bodyPr/>
                    <a:lstStyle/>
                    <a:p>
                      <a:endParaRPr lang="it-IT"/>
                    </a:p>
                  </a:txBody>
                  <a:tcPr/>
                </a:tc>
                <a:tc>
                  <a:txBody>
                    <a:bodyPr/>
                    <a:lstStyle/>
                    <a:p>
                      <a:pPr marL="0" algn="just" defTabSz="914400" rtl="0" eaLnBrk="1" fontAlgn="b" latinLnBrk="0" hangingPunct="1"/>
                      <a:r>
                        <a:rPr lang="it-IT" sz="1400" b="1" u="none" strike="noStrike" kern="1200" dirty="0">
                          <a:solidFill>
                            <a:schemeClr val="accent1">
                              <a:lumMod val="75000"/>
                            </a:schemeClr>
                          </a:solidFill>
                          <a:effectLst/>
                          <a:latin typeface="+mn-lt"/>
                          <a:ea typeface="+mn-ea"/>
                          <a:cs typeface="+mn-cs"/>
                        </a:rPr>
                        <a:t>Stato dell'arte e ambiti di approfondimento dell'ambito:</a:t>
                      </a:r>
                      <a:br>
                        <a:rPr lang="it-IT" sz="1400" b="1" u="none" strike="noStrike" kern="1200" dirty="0">
                          <a:solidFill>
                            <a:schemeClr val="accent1">
                              <a:lumMod val="75000"/>
                            </a:schemeClr>
                          </a:solidFill>
                          <a:effectLst/>
                          <a:latin typeface="+mn-lt"/>
                          <a:ea typeface="+mn-ea"/>
                          <a:cs typeface="+mn-cs"/>
                        </a:rPr>
                      </a:br>
                      <a:r>
                        <a:rPr lang="it-IT" sz="1400" b="1" u="none" strike="noStrike" kern="1200" dirty="0" smtClean="0">
                          <a:solidFill>
                            <a:srgbClr val="FF0000"/>
                          </a:solidFill>
                          <a:effectLst/>
                          <a:latin typeface="+mn-lt"/>
                          <a:ea typeface="+mn-ea"/>
                          <a:cs typeface="+mn-cs"/>
                        </a:rPr>
                        <a:t>Sistema produttivo</a:t>
                      </a:r>
                    </a:p>
                    <a:p>
                      <a:pPr marL="0" algn="just" defTabSz="914400" rtl="0" eaLnBrk="1" fontAlgn="b" latinLnBrk="0" hangingPunct="1"/>
                      <a:r>
                        <a:rPr lang="it-IT" sz="1400" b="1" u="none" strike="noStrike" kern="1200" dirty="0" smtClean="0">
                          <a:solidFill>
                            <a:srgbClr val="FF0000"/>
                          </a:solidFill>
                          <a:effectLst/>
                          <a:latin typeface="+mn-lt"/>
                          <a:ea typeface="+mn-ea"/>
                          <a:cs typeface="+mn-cs"/>
                        </a:rPr>
                        <a:t>Sistema </a:t>
                      </a:r>
                      <a:r>
                        <a:rPr lang="it-IT" sz="1400" b="1" u="none" strike="noStrike" kern="1200" dirty="0">
                          <a:solidFill>
                            <a:srgbClr val="FF0000"/>
                          </a:solidFill>
                          <a:effectLst/>
                          <a:latin typeface="+mn-lt"/>
                          <a:ea typeface="+mn-ea"/>
                          <a:cs typeface="+mn-cs"/>
                        </a:rPr>
                        <a:t>delle </a:t>
                      </a:r>
                      <a:r>
                        <a:rPr lang="it-IT" sz="1400" b="1" u="none" strike="noStrike" kern="1200" dirty="0" smtClean="0">
                          <a:solidFill>
                            <a:srgbClr val="FF0000"/>
                          </a:solidFill>
                          <a:effectLst/>
                          <a:latin typeface="+mn-lt"/>
                          <a:ea typeface="+mn-ea"/>
                          <a:cs typeface="+mn-cs"/>
                        </a:rPr>
                        <a:t>conoscenze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I</a:t>
                      </a:r>
                      <a:r>
                        <a:rPr lang="it-IT" sz="1400" b="1" u="none" strike="noStrike" kern="1200" dirty="0" smtClean="0">
                          <a:solidFill>
                            <a:srgbClr val="FF0000"/>
                          </a:solidFill>
                          <a:effectLst/>
                          <a:latin typeface="+mn-lt"/>
                          <a:ea typeface="+mn-ea"/>
                          <a:cs typeface="+mn-cs"/>
                        </a:rPr>
                        <a:t>ndicazioni </a:t>
                      </a:r>
                      <a:r>
                        <a:rPr lang="it-IT" sz="1400" b="1" u="none" strike="noStrike" kern="1200" dirty="0">
                          <a:solidFill>
                            <a:srgbClr val="FF0000"/>
                          </a:solidFill>
                          <a:effectLst/>
                          <a:latin typeface="+mn-lt"/>
                          <a:ea typeface="+mn-ea"/>
                          <a:cs typeface="+mn-cs"/>
                        </a:rPr>
                        <a:t>di </a:t>
                      </a:r>
                      <a:r>
                        <a:rPr lang="it-IT" sz="1400" b="1" u="none" strike="noStrike" kern="1200" dirty="0" smtClean="0">
                          <a:solidFill>
                            <a:srgbClr val="FF0000"/>
                          </a:solidFill>
                          <a:effectLst/>
                          <a:latin typeface="+mn-lt"/>
                          <a:ea typeface="+mn-ea"/>
                          <a:cs typeface="+mn-cs"/>
                        </a:rPr>
                        <a:t>priorità</a:t>
                      </a:r>
                    </a:p>
                    <a:p>
                      <a:pPr marL="0" algn="just" defTabSz="914400" rtl="0" eaLnBrk="1" fontAlgn="b" latinLnBrk="0" hangingPunct="1"/>
                      <a:r>
                        <a:rPr lang="it-IT" sz="1400" b="1" u="none" strike="noStrike" kern="1200" dirty="0" smtClean="0">
                          <a:solidFill>
                            <a:srgbClr val="FF0000"/>
                          </a:solidFill>
                          <a:effectLst/>
                          <a:latin typeface="+mn-lt"/>
                          <a:ea typeface="+mn-ea"/>
                          <a:cs typeface="+mn-cs"/>
                        </a:rPr>
                        <a:t>Contributo </a:t>
                      </a:r>
                      <a:r>
                        <a:rPr lang="it-IT" sz="1400" b="1" u="none" strike="noStrike" kern="1200" dirty="0">
                          <a:solidFill>
                            <a:srgbClr val="FF0000"/>
                          </a:solidFill>
                          <a:effectLst/>
                          <a:latin typeface="+mn-lt"/>
                          <a:ea typeface="+mn-ea"/>
                          <a:cs typeface="+mn-cs"/>
                        </a:rPr>
                        <a:t>delle </a:t>
                      </a:r>
                      <a:r>
                        <a:rPr lang="it-IT" sz="1400" b="1" u="none" strike="noStrike" kern="1200" dirty="0" smtClean="0">
                          <a:solidFill>
                            <a:srgbClr val="FF0000"/>
                          </a:solidFill>
                          <a:effectLst/>
                          <a:latin typeface="+mn-lt"/>
                          <a:ea typeface="+mn-ea"/>
                          <a:cs typeface="+mn-cs"/>
                        </a:rPr>
                        <a:t>KET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R</a:t>
                      </a:r>
                      <a:r>
                        <a:rPr lang="it-IT" sz="1400" b="1" u="none" strike="noStrike" kern="1200" dirty="0" smtClean="0">
                          <a:solidFill>
                            <a:srgbClr val="FF0000"/>
                          </a:solidFill>
                          <a:effectLst/>
                          <a:latin typeface="+mn-lt"/>
                          <a:ea typeface="+mn-ea"/>
                          <a:cs typeface="+mn-cs"/>
                        </a:rPr>
                        <a:t>uolo dell'innovazione sociale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I</a:t>
                      </a:r>
                      <a:r>
                        <a:rPr lang="it-IT" sz="1400" b="1" u="none" strike="noStrike" kern="1200" dirty="0" smtClean="0">
                          <a:solidFill>
                            <a:srgbClr val="FF0000"/>
                          </a:solidFill>
                          <a:effectLst/>
                          <a:latin typeface="+mn-lt"/>
                          <a:ea typeface="+mn-ea"/>
                          <a:cs typeface="+mn-cs"/>
                        </a:rPr>
                        <a:t>ntersezione </a:t>
                      </a:r>
                      <a:r>
                        <a:rPr lang="it-IT" sz="1400" b="1" u="none" strike="noStrike" kern="1200" dirty="0">
                          <a:solidFill>
                            <a:srgbClr val="FF0000"/>
                          </a:solidFill>
                          <a:effectLst/>
                          <a:latin typeface="+mn-lt"/>
                          <a:ea typeface="+mn-ea"/>
                          <a:cs typeface="+mn-cs"/>
                        </a:rPr>
                        <a:t>con altri ambiti tecnologici e </a:t>
                      </a:r>
                      <a:r>
                        <a:rPr lang="it-IT" sz="1400" b="1" u="none" strike="noStrike" kern="1200" dirty="0" smtClean="0">
                          <a:solidFill>
                            <a:srgbClr val="FF0000"/>
                          </a:solidFill>
                          <a:effectLst/>
                          <a:latin typeface="+mn-lt"/>
                          <a:ea typeface="+mn-ea"/>
                          <a:cs typeface="+mn-cs"/>
                        </a:rPr>
                        <a:t>produttivi</a:t>
                      </a: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bl>
          </a:graphicData>
        </a:graphic>
      </p:graphicFrame>
      <p:graphicFrame>
        <p:nvGraphicFramePr>
          <p:cNvPr id="4" name="Diagramma 3"/>
          <p:cNvGraphicFramePr/>
          <p:nvPr>
            <p:extLst>
              <p:ext uri="{D42A27DB-BD31-4B8C-83A1-F6EECF244321}">
                <p14:modId xmlns:p14="http://schemas.microsoft.com/office/powerpoint/2010/main" val="3382808018"/>
              </p:ext>
            </p:extLst>
          </p:nvPr>
        </p:nvGraphicFramePr>
        <p:xfrm>
          <a:off x="1259632" y="1844824"/>
          <a:ext cx="7128792"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763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4294967295"/>
          </p:nvPr>
        </p:nvSpPr>
        <p:spPr bwMode="auto">
          <a:xfrm>
            <a:off x="0" y="6131170"/>
            <a:ext cx="2057400" cy="337038"/>
          </a:xfrm>
          <a:prstGeom prst="rect">
            <a:avLst/>
          </a:prstGeom>
          <a:noFill/>
          <a:ln>
            <a:miter lim="800000"/>
            <a:headEnd/>
            <a:tailEnd/>
          </a:ln>
        </p:spPr>
        <p:txBody>
          <a:bodyPr/>
          <a:lstStyle/>
          <a:p>
            <a:fld id="{7F82A082-D13F-44DA-8257-855D720B2527}" type="slidenum">
              <a:rPr lang="en-US"/>
              <a:pPr/>
              <a:t>11</a:t>
            </a:fld>
            <a:r>
              <a:rPr lang="en-US"/>
              <a:t>|</a:t>
            </a:r>
          </a:p>
        </p:txBody>
      </p:sp>
      <p:grpSp>
        <p:nvGrpSpPr>
          <p:cNvPr id="32770" name="Gruppo 9"/>
          <p:cNvGrpSpPr>
            <a:grpSpLocks/>
          </p:cNvGrpSpPr>
          <p:nvPr/>
        </p:nvGrpSpPr>
        <p:grpSpPr bwMode="auto">
          <a:xfrm>
            <a:off x="2757854" y="1238250"/>
            <a:ext cx="5930412" cy="5035062"/>
            <a:chOff x="2088859" y="836713"/>
            <a:chExt cx="6392531" cy="5453162"/>
          </a:xfrm>
        </p:grpSpPr>
        <p:graphicFrame>
          <p:nvGraphicFramePr>
            <p:cNvPr id="48" name="Diagramma 47"/>
            <p:cNvGraphicFramePr/>
            <p:nvPr/>
          </p:nvGraphicFramePr>
          <p:xfrm>
            <a:off x="3951012" y="2432634"/>
            <a:ext cx="2519154" cy="2231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784" name="Group 1"/>
            <p:cNvGrpSpPr>
              <a:grpSpLocks/>
            </p:cNvGrpSpPr>
            <p:nvPr/>
          </p:nvGrpSpPr>
          <p:grpSpPr bwMode="auto">
            <a:xfrm>
              <a:off x="2088859" y="836713"/>
              <a:ext cx="6392531" cy="5453162"/>
              <a:chOff x="1616075" y="669925"/>
              <a:chExt cx="6077711" cy="5515510"/>
            </a:xfrm>
          </p:grpSpPr>
          <p:sp>
            <p:nvSpPr>
              <p:cNvPr id="50" name="Krans 44"/>
              <p:cNvSpPr>
                <a:spLocks noChangeArrowheads="1"/>
              </p:cNvSpPr>
              <p:nvPr/>
            </p:nvSpPr>
            <p:spPr bwMode="auto">
              <a:xfrm>
                <a:off x="3005224" y="1801599"/>
                <a:ext cx="3171763" cy="3168689"/>
              </a:xfrm>
              <a:custGeom>
                <a:avLst/>
                <a:gdLst>
                  <a:gd name="T0" fmla="*/ 1585913 w 3171825"/>
                  <a:gd name="T1" fmla="*/ 0 h 3170238"/>
                  <a:gd name="T2" fmla="*/ 464503 w 3171825"/>
                  <a:gd name="T3" fmla="*/ 464270 h 3170238"/>
                  <a:gd name="T4" fmla="*/ 0 w 3171825"/>
                  <a:gd name="T5" fmla="*/ 1585119 h 3170238"/>
                  <a:gd name="T6" fmla="*/ 464503 w 3171825"/>
                  <a:gd name="T7" fmla="*/ 2705968 h 3170238"/>
                  <a:gd name="T8" fmla="*/ 1585913 w 3171825"/>
                  <a:gd name="T9" fmla="*/ 3170238 h 3170238"/>
                  <a:gd name="T10" fmla="*/ 2707322 w 3171825"/>
                  <a:gd name="T11" fmla="*/ 2705968 h 3170238"/>
                  <a:gd name="T12" fmla="*/ 3171825 w 3171825"/>
                  <a:gd name="T13" fmla="*/ 1585119 h 3170238"/>
                  <a:gd name="T14" fmla="*/ 2707322 w 3171825"/>
                  <a:gd name="T15" fmla="*/ 464270 h 3170238"/>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464503 w 3171825"/>
                  <a:gd name="T25" fmla="*/ 464270 h 3170238"/>
                  <a:gd name="T26" fmla="*/ 2707322 w 3171825"/>
                  <a:gd name="T27" fmla="*/ 2705968 h 3170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1825" h="3170238">
                    <a:moveTo>
                      <a:pt x="0" y="1585119"/>
                    </a:moveTo>
                    <a:lnTo>
                      <a:pt x="0" y="1585119"/>
                    </a:lnTo>
                    <a:cubicBezTo>
                      <a:pt x="1" y="709682"/>
                      <a:pt x="710038" y="1"/>
                      <a:pt x="1585913" y="1"/>
                    </a:cubicBezTo>
                    <a:cubicBezTo>
                      <a:pt x="1585914" y="1"/>
                      <a:pt x="1585914" y="2"/>
                      <a:pt x="1585915" y="2"/>
                    </a:cubicBezTo>
                    <a:cubicBezTo>
                      <a:pt x="2461790" y="3"/>
                      <a:pt x="3171827" y="709684"/>
                      <a:pt x="3171827" y="1585121"/>
                    </a:cubicBezTo>
                    <a:cubicBezTo>
                      <a:pt x="3171827" y="1585121"/>
                      <a:pt x="3171826" y="1585122"/>
                      <a:pt x="3171826" y="1585123"/>
                    </a:cubicBezTo>
                    <a:lnTo>
                      <a:pt x="3171827" y="1585124"/>
                    </a:lnTo>
                    <a:cubicBezTo>
                      <a:pt x="3171827" y="2460561"/>
                      <a:pt x="2461789" y="3170243"/>
                      <a:pt x="1585914" y="3170243"/>
                    </a:cubicBezTo>
                    <a:cubicBezTo>
                      <a:pt x="1585913" y="3170242"/>
                      <a:pt x="1585913" y="3170242"/>
                      <a:pt x="1585913" y="3170242"/>
                    </a:cubicBezTo>
                    <a:cubicBezTo>
                      <a:pt x="710037" y="3170242"/>
                      <a:pt x="1" y="2460560"/>
                      <a:pt x="1" y="1585124"/>
                    </a:cubicBezTo>
                    <a:cubicBezTo>
                      <a:pt x="1" y="1585123"/>
                      <a:pt x="1" y="1585122"/>
                      <a:pt x="1" y="1585122"/>
                    </a:cubicBezTo>
                    <a:close/>
                    <a:moveTo>
                      <a:pt x="529810" y="1585119"/>
                    </a:moveTo>
                    <a:lnTo>
                      <a:pt x="529810" y="1585119"/>
                    </a:lnTo>
                    <a:cubicBezTo>
                      <a:pt x="529810" y="1585119"/>
                      <a:pt x="529809" y="1585119"/>
                      <a:pt x="529809" y="1585119"/>
                    </a:cubicBezTo>
                    <a:cubicBezTo>
                      <a:pt x="529809" y="2167950"/>
                      <a:pt x="1002642" y="2640428"/>
                      <a:pt x="1585910" y="2640428"/>
                    </a:cubicBezTo>
                    <a:lnTo>
                      <a:pt x="1585911" y="2640428"/>
                    </a:lnTo>
                    <a:cubicBezTo>
                      <a:pt x="1585911" y="2640428"/>
                      <a:pt x="1585911" y="2640428"/>
                      <a:pt x="1585912" y="2640428"/>
                    </a:cubicBezTo>
                    <a:cubicBezTo>
                      <a:pt x="2169180" y="2640428"/>
                      <a:pt x="2642013" y="2167951"/>
                      <a:pt x="2642013" y="1585120"/>
                    </a:cubicBezTo>
                    <a:lnTo>
                      <a:pt x="2642014" y="1585121"/>
                    </a:lnTo>
                    <a:cubicBezTo>
                      <a:pt x="2642014" y="1002289"/>
                      <a:pt x="2169181" y="529812"/>
                      <a:pt x="1585912" y="529812"/>
                    </a:cubicBezTo>
                    <a:lnTo>
                      <a:pt x="1585911" y="529812"/>
                    </a:lnTo>
                    <a:cubicBezTo>
                      <a:pt x="1585911" y="529812"/>
                      <a:pt x="1585911" y="529811"/>
                      <a:pt x="1585911" y="529811"/>
                    </a:cubicBezTo>
                    <a:cubicBezTo>
                      <a:pt x="1002642" y="529811"/>
                      <a:pt x="529809" y="1002289"/>
                      <a:pt x="529809" y="1585120"/>
                    </a:cubicBezTo>
                    <a:close/>
                  </a:path>
                </a:pathLst>
              </a:custGeom>
              <a:gradFill rotWithShape="1">
                <a:gsLst>
                  <a:gs pos="0">
                    <a:srgbClr val="E6E6E6"/>
                  </a:gs>
                  <a:gs pos="100000">
                    <a:srgbClr val="FFFFFF"/>
                  </a:gs>
                </a:gsLst>
                <a:lin ang="16200000"/>
              </a:gradFill>
              <a:ln w="127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sz="1015" dirty="0">
                  <a:solidFill>
                    <a:srgbClr val="FFFFFF"/>
                  </a:solidFill>
                  <a:latin typeface="Arial Narrow" charset="0"/>
                  <a:ea typeface="ＭＳ Ｐゴシック" pitchFamily="-112" charset="-128"/>
                </a:endParaRPr>
              </a:p>
            </p:txBody>
          </p:sp>
          <p:sp>
            <p:nvSpPr>
              <p:cNvPr id="52" name="Rektangulær billedforklaring 50"/>
              <p:cNvSpPr>
                <a:spLocks noChangeArrowheads="1"/>
              </p:cNvSpPr>
              <p:nvPr/>
            </p:nvSpPr>
            <p:spPr bwMode="auto">
              <a:xfrm>
                <a:off x="5100209" y="840078"/>
                <a:ext cx="1195418" cy="889288"/>
              </a:xfrm>
              <a:prstGeom prst="wedgeRectCallout">
                <a:avLst>
                  <a:gd name="adj1" fmla="val -29778"/>
                  <a:gd name="adj2" fmla="val 68806"/>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87" name="Rektangel 51"/>
              <p:cNvSpPr>
                <a:spLocks noChangeArrowheads="1"/>
              </p:cNvSpPr>
              <p:nvPr/>
            </p:nvSpPr>
            <p:spPr bwMode="auto">
              <a:xfrm>
                <a:off x="5026328" y="911092"/>
                <a:ext cx="1206500" cy="79812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Marzo ‘13</a:t>
                </a:r>
              </a:p>
              <a:p>
                <a:pPr algn="ctr" defTabSz="740038">
                  <a:spcBef>
                    <a:spcPct val="20000"/>
                  </a:spcBef>
                </a:pPr>
                <a:r>
                  <a:rPr lang="it-IT" sz="1292" b="1" noProof="1">
                    <a:solidFill>
                      <a:srgbClr val="00B0F0"/>
                    </a:solidFill>
                    <a:latin typeface="Calibri" pitchFamily="34" charset="0"/>
                    <a:cs typeface="Arial" charset="0"/>
                  </a:rPr>
                  <a:t>Analisi di contesto</a:t>
                </a:r>
              </a:p>
            </p:txBody>
          </p:sp>
          <p:sp>
            <p:nvSpPr>
              <p:cNvPr id="56" name="Rektangulær billedforklaring 52"/>
              <p:cNvSpPr>
                <a:spLocks noChangeArrowheads="1"/>
              </p:cNvSpPr>
              <p:nvPr/>
            </p:nvSpPr>
            <p:spPr bwMode="auto">
              <a:xfrm>
                <a:off x="6213029" y="1251012"/>
                <a:ext cx="1282522" cy="1081913"/>
              </a:xfrm>
              <a:prstGeom prst="wedgeRectCallout">
                <a:avLst>
                  <a:gd name="adj1" fmla="val -91509"/>
                  <a:gd name="adj2" fmla="val 4997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89" name="Rektangel 53"/>
              <p:cNvSpPr>
                <a:spLocks noChangeArrowheads="1"/>
              </p:cNvSpPr>
              <p:nvPr/>
            </p:nvSpPr>
            <p:spPr bwMode="auto">
              <a:xfrm>
                <a:off x="6271824" y="1292096"/>
                <a:ext cx="1359997" cy="1538644"/>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Aprile’13</a:t>
                </a:r>
              </a:p>
              <a:p>
                <a:pPr algn="ctr" defTabSz="740038">
                  <a:spcBef>
                    <a:spcPct val="20000"/>
                  </a:spcBef>
                </a:pPr>
                <a:r>
                  <a:rPr lang="it-IT" sz="1292" b="1" noProof="1">
                    <a:solidFill>
                      <a:srgbClr val="00B0F0"/>
                    </a:solidFill>
                    <a:latin typeface="Calibri" pitchFamily="34" charset="0"/>
                    <a:cs typeface="Arial" charset="0"/>
                  </a:rPr>
                  <a:t>Individuazione Principi guida  cambiamento</a:t>
                </a:r>
              </a:p>
              <a:p>
                <a:pPr defTabSz="740038">
                  <a:spcBef>
                    <a:spcPct val="20000"/>
                  </a:spcBef>
                </a:pPr>
                <a:endParaRPr lang="it-IT" sz="1292" b="1" noProof="1">
                  <a:solidFill>
                    <a:srgbClr val="080808"/>
                  </a:solidFill>
                  <a:latin typeface="Calibri" pitchFamily="34" charset="0"/>
                  <a:cs typeface="Arial" charset="0"/>
                </a:endParaRPr>
              </a:p>
              <a:p>
                <a:pPr defTabSz="740038">
                  <a:spcBef>
                    <a:spcPct val="20000"/>
                  </a:spcBef>
                </a:pPr>
                <a:endParaRPr lang="it-IT" sz="1292" b="1" noProof="1">
                  <a:solidFill>
                    <a:srgbClr val="080808"/>
                  </a:solidFill>
                  <a:latin typeface="Calibri" pitchFamily="34" charset="0"/>
                  <a:cs typeface="Arial" charset="0"/>
                </a:endParaRPr>
              </a:p>
            </p:txBody>
          </p:sp>
          <p:sp>
            <p:nvSpPr>
              <p:cNvPr id="58" name="Rektangulær billedforklaring 54"/>
              <p:cNvSpPr>
                <a:spLocks noChangeArrowheads="1"/>
              </p:cNvSpPr>
              <p:nvPr/>
            </p:nvSpPr>
            <p:spPr bwMode="auto">
              <a:xfrm>
                <a:off x="6340680" y="2392317"/>
                <a:ext cx="1353106" cy="958312"/>
              </a:xfrm>
              <a:prstGeom prst="wedgeRectCallout">
                <a:avLst>
                  <a:gd name="adj1" fmla="val -73676"/>
                  <a:gd name="adj2" fmla="val 16556"/>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91" name="Rektangel 55"/>
              <p:cNvSpPr>
                <a:spLocks noChangeArrowheads="1"/>
              </p:cNvSpPr>
              <p:nvPr/>
            </p:nvSpPr>
            <p:spPr bwMode="auto">
              <a:xfrm>
                <a:off x="6430472" y="2464131"/>
                <a:ext cx="1173794" cy="79812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Giugno ‘13</a:t>
                </a:r>
              </a:p>
              <a:p>
                <a:pPr algn="ctr" defTabSz="740038">
                  <a:spcBef>
                    <a:spcPct val="20000"/>
                  </a:spcBef>
                </a:pPr>
                <a:r>
                  <a:rPr lang="en-US" sz="1292" b="1">
                    <a:solidFill>
                      <a:srgbClr val="00B0F0"/>
                    </a:solidFill>
                    <a:latin typeface="Calibri" pitchFamily="34" charset="0"/>
                    <a:cs typeface="Arial" charset="0"/>
                  </a:rPr>
                  <a:t>Peer Review a Faro</a:t>
                </a:r>
              </a:p>
            </p:txBody>
          </p:sp>
          <p:sp>
            <p:nvSpPr>
              <p:cNvPr id="60" name="Freeform 100"/>
              <p:cNvSpPr>
                <a:spLocks/>
              </p:cNvSpPr>
              <p:nvPr/>
            </p:nvSpPr>
            <p:spPr bwMode="auto">
              <a:xfrm>
                <a:off x="4615134" y="1899518"/>
                <a:ext cx="720855" cy="496010"/>
              </a:xfrm>
              <a:custGeom>
                <a:avLst/>
                <a:gdLst>
                  <a:gd name="T0" fmla="*/ 2147483647 w 454"/>
                  <a:gd name="T1" fmla="*/ 2147483647 h 312"/>
                  <a:gd name="T2" fmla="*/ 2147483647 w 454"/>
                  <a:gd name="T3" fmla="*/ 2147483647 h 312"/>
                  <a:gd name="T4" fmla="*/ 2147483647 w 454"/>
                  <a:gd name="T5" fmla="*/ 2147483647 h 312"/>
                  <a:gd name="T6" fmla="*/ 2147483647 w 454"/>
                  <a:gd name="T7" fmla="*/ 2147483647 h 312"/>
                  <a:gd name="T8" fmla="*/ 2147483647 w 454"/>
                  <a:gd name="T9" fmla="*/ 2147483647 h 312"/>
                  <a:gd name="T10" fmla="*/ 2147483647 w 454"/>
                  <a:gd name="T11" fmla="*/ 2147483647 h 312"/>
                  <a:gd name="T12" fmla="*/ 2147483647 w 454"/>
                  <a:gd name="T13" fmla="*/ 2147483647 h 312"/>
                  <a:gd name="T14" fmla="*/ 2147483647 w 454"/>
                  <a:gd name="T15" fmla="*/ 2147483647 h 312"/>
                  <a:gd name="T16" fmla="*/ 2147483647 w 454"/>
                  <a:gd name="T17" fmla="*/ 2147483647 h 312"/>
                  <a:gd name="T18" fmla="*/ 0 w 454"/>
                  <a:gd name="T19" fmla="*/ 0 h 312"/>
                  <a:gd name="T20" fmla="*/ 0 w 454"/>
                  <a:gd name="T21" fmla="*/ 2147483647 h 312"/>
                  <a:gd name="T22" fmla="*/ 0 w 454"/>
                  <a:gd name="T23" fmla="*/ 2147483647 h 312"/>
                  <a:gd name="T24" fmla="*/ 2147483647 w 454"/>
                  <a:gd name="T25" fmla="*/ 2147483647 h 312"/>
                  <a:gd name="T26" fmla="*/ 2147483647 w 454"/>
                  <a:gd name="T27" fmla="*/ 2147483647 h 312"/>
                  <a:gd name="T28" fmla="*/ 2147483647 w 454"/>
                  <a:gd name="T29" fmla="*/ 2147483647 h 312"/>
                  <a:gd name="T30" fmla="*/ 2147483647 w 454"/>
                  <a:gd name="T31" fmla="*/ 2147483647 h 312"/>
                  <a:gd name="T32" fmla="*/ 2147483647 w 454"/>
                  <a:gd name="T33" fmla="*/ 2147483647 h 312"/>
                  <a:gd name="T34" fmla="*/ 2147483647 w 454"/>
                  <a:gd name="T35" fmla="*/ 2147483647 h 312"/>
                  <a:gd name="T36" fmla="*/ 2147483647 w 454"/>
                  <a:gd name="T37" fmla="*/ 2147483647 h 312"/>
                  <a:gd name="T38" fmla="*/ 2147483647 w 454"/>
                  <a:gd name="T39" fmla="*/ 2147483647 h 312"/>
                  <a:gd name="T40" fmla="*/ 2147483647 w 454"/>
                  <a:gd name="T41" fmla="*/ 2147483647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2"/>
                  <a:gd name="T65" fmla="*/ 454 w 454"/>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2">
                    <a:moveTo>
                      <a:pt x="454" y="122"/>
                    </a:moveTo>
                    <a:lnTo>
                      <a:pt x="454" y="122"/>
                    </a:lnTo>
                    <a:lnTo>
                      <a:pt x="402" y="94"/>
                    </a:lnTo>
                    <a:lnTo>
                      <a:pt x="348" y="70"/>
                    </a:lnTo>
                    <a:lnTo>
                      <a:pt x="292" y="48"/>
                    </a:lnTo>
                    <a:lnTo>
                      <a:pt x="236" y="32"/>
                    </a:lnTo>
                    <a:lnTo>
                      <a:pt x="178" y="18"/>
                    </a:lnTo>
                    <a:lnTo>
                      <a:pt x="118" y="8"/>
                    </a:lnTo>
                    <a:lnTo>
                      <a:pt x="60" y="2"/>
                    </a:lnTo>
                    <a:lnTo>
                      <a:pt x="0" y="0"/>
                    </a:lnTo>
                    <a:lnTo>
                      <a:pt x="0" y="220"/>
                    </a:lnTo>
                    <a:lnTo>
                      <a:pt x="46" y="220"/>
                    </a:lnTo>
                    <a:lnTo>
                      <a:pt x="90" y="224"/>
                    </a:lnTo>
                    <a:lnTo>
                      <a:pt x="134" y="232"/>
                    </a:lnTo>
                    <a:lnTo>
                      <a:pt x="178" y="242"/>
                    </a:lnTo>
                    <a:lnTo>
                      <a:pt x="222" y="256"/>
                    </a:lnTo>
                    <a:lnTo>
                      <a:pt x="264" y="272"/>
                    </a:lnTo>
                    <a:lnTo>
                      <a:pt x="306" y="290"/>
                    </a:lnTo>
                    <a:lnTo>
                      <a:pt x="346" y="312"/>
                    </a:lnTo>
                    <a:lnTo>
                      <a:pt x="454" y="12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923" dirty="0"/>
              </a:p>
            </p:txBody>
          </p:sp>
          <p:sp>
            <p:nvSpPr>
              <p:cNvPr id="61" name="Freeform 101"/>
              <p:cNvSpPr>
                <a:spLocks/>
              </p:cNvSpPr>
              <p:nvPr/>
            </p:nvSpPr>
            <p:spPr bwMode="auto">
              <a:xfrm>
                <a:off x="5188814" y="2109800"/>
                <a:ext cx="701332" cy="701478"/>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0 h 442"/>
                  <a:gd name="T20" fmla="*/ 0 w 442"/>
                  <a:gd name="T21" fmla="*/ 2147483647 h 442"/>
                  <a:gd name="T22" fmla="*/ 0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442" y="332"/>
                    </a:moveTo>
                    <a:lnTo>
                      <a:pt x="442" y="332"/>
                    </a:lnTo>
                    <a:lnTo>
                      <a:pt x="412" y="282"/>
                    </a:lnTo>
                    <a:lnTo>
                      <a:pt x="376" y="232"/>
                    </a:lnTo>
                    <a:lnTo>
                      <a:pt x="338" y="186"/>
                    </a:lnTo>
                    <a:lnTo>
                      <a:pt x="298" y="144"/>
                    </a:lnTo>
                    <a:lnTo>
                      <a:pt x="254" y="104"/>
                    </a:lnTo>
                    <a:lnTo>
                      <a:pt x="208" y="66"/>
                    </a:lnTo>
                    <a:lnTo>
                      <a:pt x="160" y="30"/>
                    </a:lnTo>
                    <a:lnTo>
                      <a:pt x="110" y="0"/>
                    </a:lnTo>
                    <a:lnTo>
                      <a:pt x="0" y="188"/>
                    </a:lnTo>
                    <a:lnTo>
                      <a:pt x="40" y="212"/>
                    </a:lnTo>
                    <a:lnTo>
                      <a:pt x="76" y="238"/>
                    </a:lnTo>
                    <a:lnTo>
                      <a:pt x="110" y="268"/>
                    </a:lnTo>
                    <a:lnTo>
                      <a:pt x="144" y="298"/>
                    </a:lnTo>
                    <a:lnTo>
                      <a:pt x="174" y="330"/>
                    </a:lnTo>
                    <a:lnTo>
                      <a:pt x="204" y="366"/>
                    </a:lnTo>
                    <a:lnTo>
                      <a:pt x="230" y="402"/>
                    </a:lnTo>
                    <a:lnTo>
                      <a:pt x="254" y="442"/>
                    </a:lnTo>
                    <a:lnTo>
                      <a:pt x="442" y="33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923" dirty="0"/>
              </a:p>
            </p:txBody>
          </p:sp>
          <p:sp>
            <p:nvSpPr>
              <p:cNvPr id="62" name="Freeform 102"/>
              <p:cNvSpPr>
                <a:spLocks/>
              </p:cNvSpPr>
              <p:nvPr/>
            </p:nvSpPr>
            <p:spPr bwMode="auto">
              <a:xfrm>
                <a:off x="5604807" y="2665204"/>
                <a:ext cx="495588" cy="720741"/>
              </a:xfrm>
              <a:custGeom>
                <a:avLst/>
                <a:gdLst>
                  <a:gd name="T0" fmla="*/ 2147483647 w 312"/>
                  <a:gd name="T1" fmla="*/ 2147483647 h 454"/>
                  <a:gd name="T2" fmla="*/ 2147483647 w 312"/>
                  <a:gd name="T3" fmla="*/ 2147483647 h 454"/>
                  <a:gd name="T4" fmla="*/ 2147483647 w 312"/>
                  <a:gd name="T5" fmla="*/ 2147483647 h 454"/>
                  <a:gd name="T6" fmla="*/ 2147483647 w 312"/>
                  <a:gd name="T7" fmla="*/ 2147483647 h 454"/>
                  <a:gd name="T8" fmla="*/ 2147483647 w 312"/>
                  <a:gd name="T9" fmla="*/ 2147483647 h 454"/>
                  <a:gd name="T10" fmla="*/ 2147483647 w 312"/>
                  <a:gd name="T11" fmla="*/ 2147483647 h 454"/>
                  <a:gd name="T12" fmla="*/ 2147483647 w 312"/>
                  <a:gd name="T13" fmla="*/ 2147483647 h 454"/>
                  <a:gd name="T14" fmla="*/ 2147483647 w 312"/>
                  <a:gd name="T15" fmla="*/ 2147483647 h 454"/>
                  <a:gd name="T16" fmla="*/ 2147483647 w 312"/>
                  <a:gd name="T17" fmla="*/ 2147483647 h 454"/>
                  <a:gd name="T18" fmla="*/ 2147483647 w 312"/>
                  <a:gd name="T19" fmla="*/ 0 h 454"/>
                  <a:gd name="T20" fmla="*/ 0 w 312"/>
                  <a:gd name="T21" fmla="*/ 2147483647 h 454"/>
                  <a:gd name="T22" fmla="*/ 0 w 312"/>
                  <a:gd name="T23" fmla="*/ 2147483647 h 454"/>
                  <a:gd name="T24" fmla="*/ 2147483647 w 312"/>
                  <a:gd name="T25" fmla="*/ 2147483647 h 454"/>
                  <a:gd name="T26" fmla="*/ 2147483647 w 312"/>
                  <a:gd name="T27" fmla="*/ 2147483647 h 454"/>
                  <a:gd name="T28" fmla="*/ 2147483647 w 312"/>
                  <a:gd name="T29" fmla="*/ 2147483647 h 454"/>
                  <a:gd name="T30" fmla="*/ 2147483647 w 312"/>
                  <a:gd name="T31" fmla="*/ 2147483647 h 454"/>
                  <a:gd name="T32" fmla="*/ 2147483647 w 312"/>
                  <a:gd name="T33" fmla="*/ 2147483647 h 454"/>
                  <a:gd name="T34" fmla="*/ 2147483647 w 312"/>
                  <a:gd name="T35" fmla="*/ 2147483647 h 454"/>
                  <a:gd name="T36" fmla="*/ 2147483647 w 312"/>
                  <a:gd name="T37" fmla="*/ 2147483647 h 454"/>
                  <a:gd name="T38" fmla="*/ 2147483647 w 312"/>
                  <a:gd name="T39" fmla="*/ 2147483647 h 454"/>
                  <a:gd name="T40" fmla="*/ 2147483647 w 312"/>
                  <a:gd name="T41" fmla="*/ 214748364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54"/>
                  <a:gd name="T65" fmla="*/ 312 w 312"/>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54">
                    <a:moveTo>
                      <a:pt x="312" y="454"/>
                    </a:moveTo>
                    <a:lnTo>
                      <a:pt x="312" y="454"/>
                    </a:lnTo>
                    <a:lnTo>
                      <a:pt x="310" y="394"/>
                    </a:lnTo>
                    <a:lnTo>
                      <a:pt x="304" y="334"/>
                    </a:lnTo>
                    <a:lnTo>
                      <a:pt x="294" y="276"/>
                    </a:lnTo>
                    <a:lnTo>
                      <a:pt x="280" y="218"/>
                    </a:lnTo>
                    <a:lnTo>
                      <a:pt x="262" y="162"/>
                    </a:lnTo>
                    <a:lnTo>
                      <a:pt x="242" y="106"/>
                    </a:lnTo>
                    <a:lnTo>
                      <a:pt x="218" y="52"/>
                    </a:lnTo>
                    <a:lnTo>
                      <a:pt x="190" y="0"/>
                    </a:lnTo>
                    <a:lnTo>
                      <a:pt x="0" y="108"/>
                    </a:lnTo>
                    <a:lnTo>
                      <a:pt x="22" y="148"/>
                    </a:lnTo>
                    <a:lnTo>
                      <a:pt x="40" y="190"/>
                    </a:lnTo>
                    <a:lnTo>
                      <a:pt x="56" y="232"/>
                    </a:lnTo>
                    <a:lnTo>
                      <a:pt x="70" y="276"/>
                    </a:lnTo>
                    <a:lnTo>
                      <a:pt x="80" y="318"/>
                    </a:lnTo>
                    <a:lnTo>
                      <a:pt x="86" y="364"/>
                    </a:lnTo>
                    <a:lnTo>
                      <a:pt x="92" y="408"/>
                    </a:lnTo>
                    <a:lnTo>
                      <a:pt x="92" y="454"/>
                    </a:lnTo>
                    <a:lnTo>
                      <a:pt x="312" y="454"/>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923" dirty="0"/>
              </a:p>
            </p:txBody>
          </p:sp>
          <p:sp>
            <p:nvSpPr>
              <p:cNvPr id="63" name="Freeform 103"/>
              <p:cNvSpPr>
                <a:spLocks/>
              </p:cNvSpPr>
              <p:nvPr/>
            </p:nvSpPr>
            <p:spPr bwMode="auto">
              <a:xfrm>
                <a:off x="5606309" y="3414838"/>
                <a:ext cx="494086" cy="720740"/>
              </a:xfrm>
              <a:custGeom>
                <a:avLst/>
                <a:gdLst>
                  <a:gd name="T0" fmla="*/ 2147483647 w 312"/>
                  <a:gd name="T1" fmla="*/ 2147483647 h 454"/>
                  <a:gd name="T2" fmla="*/ 2147483647 w 312"/>
                  <a:gd name="T3" fmla="*/ 2147483647 h 454"/>
                  <a:gd name="T4" fmla="*/ 2147483647 w 312"/>
                  <a:gd name="T5" fmla="*/ 2147483647 h 454"/>
                  <a:gd name="T6" fmla="*/ 2147483647 w 312"/>
                  <a:gd name="T7" fmla="*/ 2147483647 h 454"/>
                  <a:gd name="T8" fmla="*/ 2147483647 w 312"/>
                  <a:gd name="T9" fmla="*/ 2147483647 h 454"/>
                  <a:gd name="T10" fmla="*/ 2147483647 w 312"/>
                  <a:gd name="T11" fmla="*/ 2147483647 h 454"/>
                  <a:gd name="T12" fmla="*/ 2147483647 w 312"/>
                  <a:gd name="T13" fmla="*/ 2147483647 h 454"/>
                  <a:gd name="T14" fmla="*/ 2147483647 w 312"/>
                  <a:gd name="T15" fmla="*/ 2147483647 h 454"/>
                  <a:gd name="T16" fmla="*/ 2147483647 w 312"/>
                  <a:gd name="T17" fmla="*/ 2147483647 h 454"/>
                  <a:gd name="T18" fmla="*/ 2147483647 w 312"/>
                  <a:gd name="T19" fmla="*/ 0 h 454"/>
                  <a:gd name="T20" fmla="*/ 2147483647 w 312"/>
                  <a:gd name="T21" fmla="*/ 0 h 454"/>
                  <a:gd name="T22" fmla="*/ 2147483647 w 312"/>
                  <a:gd name="T23" fmla="*/ 0 h 454"/>
                  <a:gd name="T24" fmla="*/ 2147483647 w 312"/>
                  <a:gd name="T25" fmla="*/ 2147483647 h 454"/>
                  <a:gd name="T26" fmla="*/ 2147483647 w 312"/>
                  <a:gd name="T27" fmla="*/ 2147483647 h 454"/>
                  <a:gd name="T28" fmla="*/ 2147483647 w 312"/>
                  <a:gd name="T29" fmla="*/ 2147483647 h 454"/>
                  <a:gd name="T30" fmla="*/ 2147483647 w 312"/>
                  <a:gd name="T31" fmla="*/ 2147483647 h 454"/>
                  <a:gd name="T32" fmla="*/ 2147483647 w 312"/>
                  <a:gd name="T33" fmla="*/ 2147483647 h 454"/>
                  <a:gd name="T34" fmla="*/ 2147483647 w 312"/>
                  <a:gd name="T35" fmla="*/ 2147483647 h 454"/>
                  <a:gd name="T36" fmla="*/ 2147483647 w 312"/>
                  <a:gd name="T37" fmla="*/ 2147483647 h 454"/>
                  <a:gd name="T38" fmla="*/ 0 w 312"/>
                  <a:gd name="T39" fmla="*/ 2147483647 h 454"/>
                  <a:gd name="T40" fmla="*/ 2147483647 w 312"/>
                  <a:gd name="T41" fmla="*/ 214748364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54"/>
                  <a:gd name="T65" fmla="*/ 312 w 312"/>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54">
                    <a:moveTo>
                      <a:pt x="190" y="454"/>
                    </a:moveTo>
                    <a:lnTo>
                      <a:pt x="190" y="454"/>
                    </a:lnTo>
                    <a:lnTo>
                      <a:pt x="218" y="402"/>
                    </a:lnTo>
                    <a:lnTo>
                      <a:pt x="242" y="346"/>
                    </a:lnTo>
                    <a:lnTo>
                      <a:pt x="262" y="292"/>
                    </a:lnTo>
                    <a:lnTo>
                      <a:pt x="280" y="234"/>
                    </a:lnTo>
                    <a:lnTo>
                      <a:pt x="294" y="176"/>
                    </a:lnTo>
                    <a:lnTo>
                      <a:pt x="304" y="118"/>
                    </a:lnTo>
                    <a:lnTo>
                      <a:pt x="310" y="58"/>
                    </a:lnTo>
                    <a:lnTo>
                      <a:pt x="312" y="0"/>
                    </a:lnTo>
                    <a:lnTo>
                      <a:pt x="92" y="0"/>
                    </a:lnTo>
                    <a:lnTo>
                      <a:pt x="92" y="44"/>
                    </a:lnTo>
                    <a:lnTo>
                      <a:pt x="86" y="90"/>
                    </a:lnTo>
                    <a:lnTo>
                      <a:pt x="80" y="134"/>
                    </a:lnTo>
                    <a:lnTo>
                      <a:pt x="70" y="178"/>
                    </a:lnTo>
                    <a:lnTo>
                      <a:pt x="56" y="222"/>
                    </a:lnTo>
                    <a:lnTo>
                      <a:pt x="40" y="264"/>
                    </a:lnTo>
                    <a:lnTo>
                      <a:pt x="22" y="304"/>
                    </a:lnTo>
                    <a:lnTo>
                      <a:pt x="0" y="344"/>
                    </a:lnTo>
                    <a:lnTo>
                      <a:pt x="190" y="454"/>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4" name="Freeform 104"/>
              <p:cNvSpPr>
                <a:spLocks/>
              </p:cNvSpPr>
              <p:nvPr/>
            </p:nvSpPr>
            <p:spPr bwMode="auto">
              <a:xfrm>
                <a:off x="5190315" y="3991109"/>
                <a:ext cx="699830" cy="699873"/>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2147483647 h 442"/>
                  <a:gd name="T20" fmla="*/ 2147483647 w 442"/>
                  <a:gd name="T21" fmla="*/ 0 h 442"/>
                  <a:gd name="T22" fmla="*/ 2147483647 w 442"/>
                  <a:gd name="T23" fmla="*/ 0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0 w 442"/>
                  <a:gd name="T39" fmla="*/ 2147483647 h 442"/>
                  <a:gd name="T40" fmla="*/ 2147483647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110" y="442"/>
                    </a:moveTo>
                    <a:lnTo>
                      <a:pt x="110" y="442"/>
                    </a:lnTo>
                    <a:lnTo>
                      <a:pt x="160" y="410"/>
                    </a:lnTo>
                    <a:lnTo>
                      <a:pt x="208" y="376"/>
                    </a:lnTo>
                    <a:lnTo>
                      <a:pt x="254" y="338"/>
                    </a:lnTo>
                    <a:lnTo>
                      <a:pt x="298" y="298"/>
                    </a:lnTo>
                    <a:lnTo>
                      <a:pt x="338" y="254"/>
                    </a:lnTo>
                    <a:lnTo>
                      <a:pt x="376" y="208"/>
                    </a:lnTo>
                    <a:lnTo>
                      <a:pt x="412" y="160"/>
                    </a:lnTo>
                    <a:lnTo>
                      <a:pt x="442" y="108"/>
                    </a:lnTo>
                    <a:lnTo>
                      <a:pt x="254" y="0"/>
                    </a:lnTo>
                    <a:lnTo>
                      <a:pt x="230" y="38"/>
                    </a:lnTo>
                    <a:lnTo>
                      <a:pt x="204" y="76"/>
                    </a:lnTo>
                    <a:lnTo>
                      <a:pt x="174" y="110"/>
                    </a:lnTo>
                    <a:lnTo>
                      <a:pt x="144" y="144"/>
                    </a:lnTo>
                    <a:lnTo>
                      <a:pt x="110" y="174"/>
                    </a:lnTo>
                    <a:lnTo>
                      <a:pt x="76" y="202"/>
                    </a:lnTo>
                    <a:lnTo>
                      <a:pt x="40" y="228"/>
                    </a:lnTo>
                    <a:lnTo>
                      <a:pt x="0" y="252"/>
                    </a:lnTo>
                    <a:lnTo>
                      <a:pt x="110" y="44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5" name="Freeform 105"/>
              <p:cNvSpPr>
                <a:spLocks/>
              </p:cNvSpPr>
              <p:nvPr/>
            </p:nvSpPr>
            <p:spPr bwMode="auto">
              <a:xfrm>
                <a:off x="4615134" y="4403649"/>
                <a:ext cx="720855" cy="494405"/>
              </a:xfrm>
              <a:custGeom>
                <a:avLst/>
                <a:gdLst>
                  <a:gd name="T0" fmla="*/ 0 w 454"/>
                  <a:gd name="T1" fmla="*/ 2147483647 h 310"/>
                  <a:gd name="T2" fmla="*/ 0 w 454"/>
                  <a:gd name="T3" fmla="*/ 2147483647 h 310"/>
                  <a:gd name="T4" fmla="*/ 2147483647 w 454"/>
                  <a:gd name="T5" fmla="*/ 2147483647 h 310"/>
                  <a:gd name="T6" fmla="*/ 2147483647 w 454"/>
                  <a:gd name="T7" fmla="*/ 2147483647 h 310"/>
                  <a:gd name="T8" fmla="*/ 2147483647 w 454"/>
                  <a:gd name="T9" fmla="*/ 2147483647 h 310"/>
                  <a:gd name="T10" fmla="*/ 2147483647 w 454"/>
                  <a:gd name="T11" fmla="*/ 2147483647 h 310"/>
                  <a:gd name="T12" fmla="*/ 2147483647 w 454"/>
                  <a:gd name="T13" fmla="*/ 2147483647 h 310"/>
                  <a:gd name="T14" fmla="*/ 2147483647 w 454"/>
                  <a:gd name="T15" fmla="*/ 2147483647 h 310"/>
                  <a:gd name="T16" fmla="*/ 2147483647 w 454"/>
                  <a:gd name="T17" fmla="*/ 2147483647 h 310"/>
                  <a:gd name="T18" fmla="*/ 2147483647 w 454"/>
                  <a:gd name="T19" fmla="*/ 2147483647 h 310"/>
                  <a:gd name="T20" fmla="*/ 2147483647 w 454"/>
                  <a:gd name="T21" fmla="*/ 0 h 310"/>
                  <a:gd name="T22" fmla="*/ 2147483647 w 454"/>
                  <a:gd name="T23" fmla="*/ 0 h 310"/>
                  <a:gd name="T24" fmla="*/ 2147483647 w 454"/>
                  <a:gd name="T25" fmla="*/ 2147483647 h 310"/>
                  <a:gd name="T26" fmla="*/ 2147483647 w 454"/>
                  <a:gd name="T27" fmla="*/ 2147483647 h 310"/>
                  <a:gd name="T28" fmla="*/ 2147483647 w 454"/>
                  <a:gd name="T29" fmla="*/ 2147483647 h 310"/>
                  <a:gd name="T30" fmla="*/ 2147483647 w 454"/>
                  <a:gd name="T31" fmla="*/ 2147483647 h 310"/>
                  <a:gd name="T32" fmla="*/ 2147483647 w 454"/>
                  <a:gd name="T33" fmla="*/ 2147483647 h 310"/>
                  <a:gd name="T34" fmla="*/ 2147483647 w 454"/>
                  <a:gd name="T35" fmla="*/ 2147483647 h 310"/>
                  <a:gd name="T36" fmla="*/ 2147483647 w 454"/>
                  <a:gd name="T37" fmla="*/ 2147483647 h 310"/>
                  <a:gd name="T38" fmla="*/ 0 w 454"/>
                  <a:gd name="T39" fmla="*/ 2147483647 h 310"/>
                  <a:gd name="T40" fmla="*/ 0 w 454"/>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0"/>
                  <a:gd name="T65" fmla="*/ 454 w 454"/>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0">
                    <a:moveTo>
                      <a:pt x="0" y="310"/>
                    </a:moveTo>
                    <a:lnTo>
                      <a:pt x="0" y="310"/>
                    </a:lnTo>
                    <a:lnTo>
                      <a:pt x="60" y="308"/>
                    </a:lnTo>
                    <a:lnTo>
                      <a:pt x="118" y="302"/>
                    </a:lnTo>
                    <a:lnTo>
                      <a:pt x="178" y="292"/>
                    </a:lnTo>
                    <a:lnTo>
                      <a:pt x="236" y="280"/>
                    </a:lnTo>
                    <a:lnTo>
                      <a:pt x="292" y="262"/>
                    </a:lnTo>
                    <a:lnTo>
                      <a:pt x="348" y="242"/>
                    </a:lnTo>
                    <a:lnTo>
                      <a:pt x="402" y="216"/>
                    </a:lnTo>
                    <a:lnTo>
                      <a:pt x="454" y="188"/>
                    </a:lnTo>
                    <a:lnTo>
                      <a:pt x="346" y="0"/>
                    </a:lnTo>
                    <a:lnTo>
                      <a:pt x="306" y="20"/>
                    </a:lnTo>
                    <a:lnTo>
                      <a:pt x="264" y="40"/>
                    </a:lnTo>
                    <a:lnTo>
                      <a:pt x="222" y="56"/>
                    </a:lnTo>
                    <a:lnTo>
                      <a:pt x="178" y="68"/>
                    </a:lnTo>
                    <a:lnTo>
                      <a:pt x="134" y="78"/>
                    </a:lnTo>
                    <a:lnTo>
                      <a:pt x="90" y="86"/>
                    </a:lnTo>
                    <a:lnTo>
                      <a:pt x="46" y="90"/>
                    </a:lnTo>
                    <a:lnTo>
                      <a:pt x="0" y="92"/>
                    </a:lnTo>
                    <a:lnTo>
                      <a:pt x="0" y="310"/>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6" name="Freeform 106"/>
              <p:cNvSpPr>
                <a:spLocks/>
              </p:cNvSpPr>
              <p:nvPr/>
            </p:nvSpPr>
            <p:spPr bwMode="auto">
              <a:xfrm>
                <a:off x="3865744" y="4403649"/>
                <a:ext cx="720855" cy="494405"/>
              </a:xfrm>
              <a:custGeom>
                <a:avLst/>
                <a:gdLst>
                  <a:gd name="T0" fmla="*/ 0 w 454"/>
                  <a:gd name="T1" fmla="*/ 2147483647 h 310"/>
                  <a:gd name="T2" fmla="*/ 0 w 454"/>
                  <a:gd name="T3" fmla="*/ 2147483647 h 310"/>
                  <a:gd name="T4" fmla="*/ 2147483647 w 454"/>
                  <a:gd name="T5" fmla="*/ 2147483647 h 310"/>
                  <a:gd name="T6" fmla="*/ 2147483647 w 454"/>
                  <a:gd name="T7" fmla="*/ 2147483647 h 310"/>
                  <a:gd name="T8" fmla="*/ 2147483647 w 454"/>
                  <a:gd name="T9" fmla="*/ 2147483647 h 310"/>
                  <a:gd name="T10" fmla="*/ 2147483647 w 454"/>
                  <a:gd name="T11" fmla="*/ 2147483647 h 310"/>
                  <a:gd name="T12" fmla="*/ 2147483647 w 454"/>
                  <a:gd name="T13" fmla="*/ 2147483647 h 310"/>
                  <a:gd name="T14" fmla="*/ 2147483647 w 454"/>
                  <a:gd name="T15" fmla="*/ 2147483647 h 310"/>
                  <a:gd name="T16" fmla="*/ 2147483647 w 454"/>
                  <a:gd name="T17" fmla="*/ 2147483647 h 310"/>
                  <a:gd name="T18" fmla="*/ 2147483647 w 454"/>
                  <a:gd name="T19" fmla="*/ 2147483647 h 310"/>
                  <a:gd name="T20" fmla="*/ 2147483647 w 454"/>
                  <a:gd name="T21" fmla="*/ 2147483647 h 310"/>
                  <a:gd name="T22" fmla="*/ 2147483647 w 454"/>
                  <a:gd name="T23" fmla="*/ 2147483647 h 310"/>
                  <a:gd name="T24" fmla="*/ 2147483647 w 454"/>
                  <a:gd name="T25" fmla="*/ 2147483647 h 310"/>
                  <a:gd name="T26" fmla="*/ 2147483647 w 454"/>
                  <a:gd name="T27" fmla="*/ 2147483647 h 310"/>
                  <a:gd name="T28" fmla="*/ 2147483647 w 454"/>
                  <a:gd name="T29" fmla="*/ 2147483647 h 310"/>
                  <a:gd name="T30" fmla="*/ 2147483647 w 454"/>
                  <a:gd name="T31" fmla="*/ 2147483647 h 310"/>
                  <a:gd name="T32" fmla="*/ 2147483647 w 454"/>
                  <a:gd name="T33" fmla="*/ 2147483647 h 310"/>
                  <a:gd name="T34" fmla="*/ 2147483647 w 454"/>
                  <a:gd name="T35" fmla="*/ 2147483647 h 310"/>
                  <a:gd name="T36" fmla="*/ 2147483647 w 454"/>
                  <a:gd name="T37" fmla="*/ 2147483647 h 310"/>
                  <a:gd name="T38" fmla="*/ 2147483647 w 454"/>
                  <a:gd name="T39" fmla="*/ 0 h 310"/>
                  <a:gd name="T40" fmla="*/ 0 w 454"/>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0"/>
                  <a:gd name="T65" fmla="*/ 454 w 454"/>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0">
                    <a:moveTo>
                      <a:pt x="0" y="188"/>
                    </a:moveTo>
                    <a:lnTo>
                      <a:pt x="0" y="188"/>
                    </a:lnTo>
                    <a:lnTo>
                      <a:pt x="52" y="216"/>
                    </a:lnTo>
                    <a:lnTo>
                      <a:pt x="106" y="242"/>
                    </a:lnTo>
                    <a:lnTo>
                      <a:pt x="162" y="262"/>
                    </a:lnTo>
                    <a:lnTo>
                      <a:pt x="220" y="280"/>
                    </a:lnTo>
                    <a:lnTo>
                      <a:pt x="278" y="292"/>
                    </a:lnTo>
                    <a:lnTo>
                      <a:pt x="336" y="302"/>
                    </a:lnTo>
                    <a:lnTo>
                      <a:pt x="394" y="308"/>
                    </a:lnTo>
                    <a:lnTo>
                      <a:pt x="454" y="310"/>
                    </a:lnTo>
                    <a:lnTo>
                      <a:pt x="454" y="92"/>
                    </a:lnTo>
                    <a:lnTo>
                      <a:pt x="410" y="90"/>
                    </a:lnTo>
                    <a:lnTo>
                      <a:pt x="364" y="86"/>
                    </a:lnTo>
                    <a:lnTo>
                      <a:pt x="320" y="78"/>
                    </a:lnTo>
                    <a:lnTo>
                      <a:pt x="276" y="68"/>
                    </a:lnTo>
                    <a:lnTo>
                      <a:pt x="232" y="56"/>
                    </a:lnTo>
                    <a:lnTo>
                      <a:pt x="190" y="40"/>
                    </a:lnTo>
                    <a:lnTo>
                      <a:pt x="150" y="20"/>
                    </a:lnTo>
                    <a:lnTo>
                      <a:pt x="110" y="0"/>
                    </a:lnTo>
                    <a:lnTo>
                      <a:pt x="0" y="188"/>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7" name="Freeform 107"/>
              <p:cNvSpPr>
                <a:spLocks/>
              </p:cNvSpPr>
              <p:nvPr/>
            </p:nvSpPr>
            <p:spPr bwMode="auto">
              <a:xfrm>
                <a:off x="3310085" y="3991109"/>
                <a:ext cx="701333" cy="699873"/>
              </a:xfrm>
              <a:custGeom>
                <a:avLst/>
                <a:gdLst>
                  <a:gd name="T0" fmla="*/ 0 w 442"/>
                  <a:gd name="T1" fmla="*/ 2147483647 h 442"/>
                  <a:gd name="T2" fmla="*/ 0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0 h 442"/>
                  <a:gd name="T40" fmla="*/ 0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0" y="108"/>
                    </a:moveTo>
                    <a:lnTo>
                      <a:pt x="0" y="108"/>
                    </a:lnTo>
                    <a:lnTo>
                      <a:pt x="32" y="160"/>
                    </a:lnTo>
                    <a:lnTo>
                      <a:pt x="66" y="208"/>
                    </a:lnTo>
                    <a:lnTo>
                      <a:pt x="104" y="254"/>
                    </a:lnTo>
                    <a:lnTo>
                      <a:pt x="144" y="298"/>
                    </a:lnTo>
                    <a:lnTo>
                      <a:pt x="188" y="338"/>
                    </a:lnTo>
                    <a:lnTo>
                      <a:pt x="234" y="376"/>
                    </a:lnTo>
                    <a:lnTo>
                      <a:pt x="282" y="410"/>
                    </a:lnTo>
                    <a:lnTo>
                      <a:pt x="332" y="442"/>
                    </a:lnTo>
                    <a:lnTo>
                      <a:pt x="442" y="252"/>
                    </a:lnTo>
                    <a:lnTo>
                      <a:pt x="404" y="228"/>
                    </a:lnTo>
                    <a:lnTo>
                      <a:pt x="366" y="202"/>
                    </a:lnTo>
                    <a:lnTo>
                      <a:pt x="332" y="174"/>
                    </a:lnTo>
                    <a:lnTo>
                      <a:pt x="298" y="144"/>
                    </a:lnTo>
                    <a:lnTo>
                      <a:pt x="268" y="110"/>
                    </a:lnTo>
                    <a:lnTo>
                      <a:pt x="240" y="76"/>
                    </a:lnTo>
                    <a:lnTo>
                      <a:pt x="212" y="38"/>
                    </a:lnTo>
                    <a:lnTo>
                      <a:pt x="190" y="0"/>
                    </a:lnTo>
                    <a:lnTo>
                      <a:pt x="0" y="108"/>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8" name="Freeform 108"/>
              <p:cNvSpPr>
                <a:spLocks/>
              </p:cNvSpPr>
              <p:nvPr/>
            </p:nvSpPr>
            <p:spPr bwMode="auto">
              <a:xfrm>
                <a:off x="3104341" y="3414838"/>
                <a:ext cx="491082" cy="720740"/>
              </a:xfrm>
              <a:custGeom>
                <a:avLst/>
                <a:gdLst>
                  <a:gd name="T0" fmla="*/ 0 w 310"/>
                  <a:gd name="T1" fmla="*/ 0 h 454"/>
                  <a:gd name="T2" fmla="*/ 0 w 310"/>
                  <a:gd name="T3" fmla="*/ 0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2147483647 w 310"/>
                  <a:gd name="T13" fmla="*/ 2147483647 h 454"/>
                  <a:gd name="T14" fmla="*/ 2147483647 w 310"/>
                  <a:gd name="T15" fmla="*/ 2147483647 h 454"/>
                  <a:gd name="T16" fmla="*/ 2147483647 w 310"/>
                  <a:gd name="T17" fmla="*/ 2147483647 h 454"/>
                  <a:gd name="T18" fmla="*/ 2147483647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0 h 454"/>
                  <a:gd name="T40" fmla="*/ 0 w 310"/>
                  <a:gd name="T41" fmla="*/ 0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454"/>
                  <a:gd name="T65" fmla="*/ 310 w 310"/>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454">
                    <a:moveTo>
                      <a:pt x="0" y="0"/>
                    </a:moveTo>
                    <a:lnTo>
                      <a:pt x="0" y="0"/>
                    </a:lnTo>
                    <a:lnTo>
                      <a:pt x="2" y="58"/>
                    </a:lnTo>
                    <a:lnTo>
                      <a:pt x="8" y="118"/>
                    </a:lnTo>
                    <a:lnTo>
                      <a:pt x="16" y="176"/>
                    </a:lnTo>
                    <a:lnTo>
                      <a:pt x="30" y="234"/>
                    </a:lnTo>
                    <a:lnTo>
                      <a:pt x="48" y="292"/>
                    </a:lnTo>
                    <a:lnTo>
                      <a:pt x="68" y="346"/>
                    </a:lnTo>
                    <a:lnTo>
                      <a:pt x="94" y="402"/>
                    </a:lnTo>
                    <a:lnTo>
                      <a:pt x="122" y="454"/>
                    </a:lnTo>
                    <a:lnTo>
                      <a:pt x="310" y="344"/>
                    </a:lnTo>
                    <a:lnTo>
                      <a:pt x="290" y="304"/>
                    </a:lnTo>
                    <a:lnTo>
                      <a:pt x="270" y="264"/>
                    </a:lnTo>
                    <a:lnTo>
                      <a:pt x="254" y="222"/>
                    </a:lnTo>
                    <a:lnTo>
                      <a:pt x="242" y="178"/>
                    </a:lnTo>
                    <a:lnTo>
                      <a:pt x="232" y="134"/>
                    </a:lnTo>
                    <a:lnTo>
                      <a:pt x="224" y="90"/>
                    </a:lnTo>
                    <a:lnTo>
                      <a:pt x="220" y="44"/>
                    </a:lnTo>
                    <a:lnTo>
                      <a:pt x="218" y="0"/>
                    </a:lnTo>
                    <a:lnTo>
                      <a:pt x="0"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9" name="Freeform 109"/>
              <p:cNvSpPr>
                <a:spLocks/>
              </p:cNvSpPr>
              <p:nvPr/>
            </p:nvSpPr>
            <p:spPr bwMode="auto">
              <a:xfrm>
                <a:off x="3104341" y="2665204"/>
                <a:ext cx="491082" cy="720741"/>
              </a:xfrm>
              <a:custGeom>
                <a:avLst/>
                <a:gdLst>
                  <a:gd name="T0" fmla="*/ 2147483647 w 310"/>
                  <a:gd name="T1" fmla="*/ 0 h 454"/>
                  <a:gd name="T2" fmla="*/ 2147483647 w 310"/>
                  <a:gd name="T3" fmla="*/ 0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2147483647 w 310"/>
                  <a:gd name="T13" fmla="*/ 2147483647 h 454"/>
                  <a:gd name="T14" fmla="*/ 2147483647 w 310"/>
                  <a:gd name="T15" fmla="*/ 2147483647 h 454"/>
                  <a:gd name="T16" fmla="*/ 2147483647 w 310"/>
                  <a:gd name="T17" fmla="*/ 2147483647 h 454"/>
                  <a:gd name="T18" fmla="*/ 0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2147483647 h 454"/>
                  <a:gd name="T40" fmla="*/ 2147483647 w 310"/>
                  <a:gd name="T41" fmla="*/ 0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454"/>
                  <a:gd name="T65" fmla="*/ 310 w 310"/>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454">
                    <a:moveTo>
                      <a:pt x="122" y="0"/>
                    </a:moveTo>
                    <a:lnTo>
                      <a:pt x="122" y="0"/>
                    </a:lnTo>
                    <a:lnTo>
                      <a:pt x="94" y="52"/>
                    </a:lnTo>
                    <a:lnTo>
                      <a:pt x="68" y="106"/>
                    </a:lnTo>
                    <a:lnTo>
                      <a:pt x="48" y="162"/>
                    </a:lnTo>
                    <a:lnTo>
                      <a:pt x="30" y="218"/>
                    </a:lnTo>
                    <a:lnTo>
                      <a:pt x="16" y="276"/>
                    </a:lnTo>
                    <a:lnTo>
                      <a:pt x="8" y="334"/>
                    </a:lnTo>
                    <a:lnTo>
                      <a:pt x="2" y="394"/>
                    </a:lnTo>
                    <a:lnTo>
                      <a:pt x="0" y="454"/>
                    </a:lnTo>
                    <a:lnTo>
                      <a:pt x="218" y="454"/>
                    </a:lnTo>
                    <a:lnTo>
                      <a:pt x="220" y="408"/>
                    </a:lnTo>
                    <a:lnTo>
                      <a:pt x="224" y="364"/>
                    </a:lnTo>
                    <a:lnTo>
                      <a:pt x="232" y="318"/>
                    </a:lnTo>
                    <a:lnTo>
                      <a:pt x="242" y="276"/>
                    </a:lnTo>
                    <a:lnTo>
                      <a:pt x="254" y="232"/>
                    </a:lnTo>
                    <a:lnTo>
                      <a:pt x="270" y="190"/>
                    </a:lnTo>
                    <a:lnTo>
                      <a:pt x="290" y="148"/>
                    </a:lnTo>
                    <a:lnTo>
                      <a:pt x="310" y="108"/>
                    </a:lnTo>
                    <a:lnTo>
                      <a:pt x="122"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0" name="Freeform 110"/>
              <p:cNvSpPr>
                <a:spLocks/>
              </p:cNvSpPr>
              <p:nvPr/>
            </p:nvSpPr>
            <p:spPr bwMode="auto">
              <a:xfrm>
                <a:off x="3310085" y="2109800"/>
                <a:ext cx="701333" cy="701478"/>
              </a:xfrm>
              <a:custGeom>
                <a:avLst/>
                <a:gdLst>
                  <a:gd name="T0" fmla="*/ 2147483647 w 442"/>
                  <a:gd name="T1" fmla="*/ 0 h 442"/>
                  <a:gd name="T2" fmla="*/ 2147483647 w 442"/>
                  <a:gd name="T3" fmla="*/ 0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0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0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332" y="0"/>
                    </a:moveTo>
                    <a:lnTo>
                      <a:pt x="332" y="0"/>
                    </a:lnTo>
                    <a:lnTo>
                      <a:pt x="282" y="30"/>
                    </a:lnTo>
                    <a:lnTo>
                      <a:pt x="234" y="66"/>
                    </a:lnTo>
                    <a:lnTo>
                      <a:pt x="188" y="104"/>
                    </a:lnTo>
                    <a:lnTo>
                      <a:pt x="144" y="144"/>
                    </a:lnTo>
                    <a:lnTo>
                      <a:pt x="104" y="186"/>
                    </a:lnTo>
                    <a:lnTo>
                      <a:pt x="66" y="232"/>
                    </a:lnTo>
                    <a:lnTo>
                      <a:pt x="32" y="282"/>
                    </a:lnTo>
                    <a:lnTo>
                      <a:pt x="0" y="332"/>
                    </a:lnTo>
                    <a:lnTo>
                      <a:pt x="190" y="442"/>
                    </a:lnTo>
                    <a:lnTo>
                      <a:pt x="212" y="402"/>
                    </a:lnTo>
                    <a:lnTo>
                      <a:pt x="240" y="366"/>
                    </a:lnTo>
                    <a:lnTo>
                      <a:pt x="268" y="330"/>
                    </a:lnTo>
                    <a:lnTo>
                      <a:pt x="298" y="298"/>
                    </a:lnTo>
                    <a:lnTo>
                      <a:pt x="332" y="268"/>
                    </a:lnTo>
                    <a:lnTo>
                      <a:pt x="366" y="238"/>
                    </a:lnTo>
                    <a:lnTo>
                      <a:pt x="404" y="212"/>
                    </a:lnTo>
                    <a:lnTo>
                      <a:pt x="442" y="188"/>
                    </a:lnTo>
                    <a:lnTo>
                      <a:pt x="332"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2" name="Freeform 111"/>
              <p:cNvSpPr>
                <a:spLocks/>
              </p:cNvSpPr>
              <p:nvPr/>
            </p:nvSpPr>
            <p:spPr bwMode="auto">
              <a:xfrm>
                <a:off x="3865744" y="1899518"/>
                <a:ext cx="720855" cy="496010"/>
              </a:xfrm>
              <a:custGeom>
                <a:avLst/>
                <a:gdLst>
                  <a:gd name="T0" fmla="*/ 2147483647 w 454"/>
                  <a:gd name="T1" fmla="*/ 0 h 312"/>
                  <a:gd name="T2" fmla="*/ 2147483647 w 454"/>
                  <a:gd name="T3" fmla="*/ 0 h 312"/>
                  <a:gd name="T4" fmla="*/ 2147483647 w 454"/>
                  <a:gd name="T5" fmla="*/ 2147483647 h 312"/>
                  <a:gd name="T6" fmla="*/ 2147483647 w 454"/>
                  <a:gd name="T7" fmla="*/ 2147483647 h 312"/>
                  <a:gd name="T8" fmla="*/ 2147483647 w 454"/>
                  <a:gd name="T9" fmla="*/ 2147483647 h 312"/>
                  <a:gd name="T10" fmla="*/ 2147483647 w 454"/>
                  <a:gd name="T11" fmla="*/ 2147483647 h 312"/>
                  <a:gd name="T12" fmla="*/ 2147483647 w 454"/>
                  <a:gd name="T13" fmla="*/ 2147483647 h 312"/>
                  <a:gd name="T14" fmla="*/ 2147483647 w 454"/>
                  <a:gd name="T15" fmla="*/ 2147483647 h 312"/>
                  <a:gd name="T16" fmla="*/ 2147483647 w 454"/>
                  <a:gd name="T17" fmla="*/ 2147483647 h 312"/>
                  <a:gd name="T18" fmla="*/ 0 w 454"/>
                  <a:gd name="T19" fmla="*/ 2147483647 h 312"/>
                  <a:gd name="T20" fmla="*/ 2147483647 w 454"/>
                  <a:gd name="T21" fmla="*/ 2147483647 h 312"/>
                  <a:gd name="T22" fmla="*/ 2147483647 w 454"/>
                  <a:gd name="T23" fmla="*/ 2147483647 h 312"/>
                  <a:gd name="T24" fmla="*/ 2147483647 w 454"/>
                  <a:gd name="T25" fmla="*/ 2147483647 h 312"/>
                  <a:gd name="T26" fmla="*/ 2147483647 w 454"/>
                  <a:gd name="T27" fmla="*/ 2147483647 h 312"/>
                  <a:gd name="T28" fmla="*/ 2147483647 w 454"/>
                  <a:gd name="T29" fmla="*/ 2147483647 h 312"/>
                  <a:gd name="T30" fmla="*/ 2147483647 w 454"/>
                  <a:gd name="T31" fmla="*/ 2147483647 h 312"/>
                  <a:gd name="T32" fmla="*/ 2147483647 w 454"/>
                  <a:gd name="T33" fmla="*/ 2147483647 h 312"/>
                  <a:gd name="T34" fmla="*/ 2147483647 w 454"/>
                  <a:gd name="T35" fmla="*/ 2147483647 h 312"/>
                  <a:gd name="T36" fmla="*/ 2147483647 w 454"/>
                  <a:gd name="T37" fmla="*/ 2147483647 h 312"/>
                  <a:gd name="T38" fmla="*/ 2147483647 w 454"/>
                  <a:gd name="T39" fmla="*/ 2147483647 h 312"/>
                  <a:gd name="T40" fmla="*/ 2147483647 w 454"/>
                  <a:gd name="T41" fmla="*/ 0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2"/>
                  <a:gd name="T65" fmla="*/ 454 w 454"/>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2">
                    <a:moveTo>
                      <a:pt x="454" y="0"/>
                    </a:moveTo>
                    <a:lnTo>
                      <a:pt x="454" y="0"/>
                    </a:lnTo>
                    <a:lnTo>
                      <a:pt x="394" y="2"/>
                    </a:lnTo>
                    <a:lnTo>
                      <a:pt x="336" y="8"/>
                    </a:lnTo>
                    <a:lnTo>
                      <a:pt x="278" y="18"/>
                    </a:lnTo>
                    <a:lnTo>
                      <a:pt x="220" y="32"/>
                    </a:lnTo>
                    <a:lnTo>
                      <a:pt x="162" y="48"/>
                    </a:lnTo>
                    <a:lnTo>
                      <a:pt x="106" y="70"/>
                    </a:lnTo>
                    <a:lnTo>
                      <a:pt x="52" y="94"/>
                    </a:lnTo>
                    <a:lnTo>
                      <a:pt x="0" y="122"/>
                    </a:lnTo>
                    <a:lnTo>
                      <a:pt x="110" y="312"/>
                    </a:lnTo>
                    <a:lnTo>
                      <a:pt x="150" y="290"/>
                    </a:lnTo>
                    <a:lnTo>
                      <a:pt x="190" y="272"/>
                    </a:lnTo>
                    <a:lnTo>
                      <a:pt x="232" y="256"/>
                    </a:lnTo>
                    <a:lnTo>
                      <a:pt x="276" y="242"/>
                    </a:lnTo>
                    <a:lnTo>
                      <a:pt x="320" y="232"/>
                    </a:lnTo>
                    <a:lnTo>
                      <a:pt x="364" y="224"/>
                    </a:lnTo>
                    <a:lnTo>
                      <a:pt x="410" y="220"/>
                    </a:lnTo>
                    <a:lnTo>
                      <a:pt x="454" y="220"/>
                    </a:lnTo>
                    <a:lnTo>
                      <a:pt x="454"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4" name="Rektangulær billedforklaring 70"/>
              <p:cNvSpPr>
                <a:spLocks noChangeArrowheads="1"/>
              </p:cNvSpPr>
              <p:nvPr/>
            </p:nvSpPr>
            <p:spPr bwMode="auto">
              <a:xfrm>
                <a:off x="6280609" y="3413233"/>
                <a:ext cx="1413177" cy="956707"/>
              </a:xfrm>
              <a:prstGeom prst="wedgeRectCallout">
                <a:avLst>
                  <a:gd name="adj1" fmla="val -72403"/>
                  <a:gd name="adj2" fmla="val -29648"/>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05" name="Rektangel 71"/>
              <p:cNvSpPr>
                <a:spLocks noChangeArrowheads="1"/>
              </p:cNvSpPr>
              <p:nvPr/>
            </p:nvSpPr>
            <p:spPr bwMode="auto">
              <a:xfrm>
                <a:off x="6253557" y="3404959"/>
                <a:ext cx="1440229" cy="84166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Luglio ‘13</a:t>
                </a:r>
              </a:p>
              <a:p>
                <a:pPr algn="ctr" defTabSz="740038">
                  <a:spcBef>
                    <a:spcPct val="20000"/>
                  </a:spcBef>
                </a:pPr>
                <a:r>
                  <a:rPr lang="it-IT" sz="1292" b="1" noProof="1">
                    <a:solidFill>
                      <a:srgbClr val="FF0000"/>
                    </a:solidFill>
                    <a:latin typeface="Calibri" pitchFamily="34" charset="0"/>
                    <a:cs typeface="Arial" charset="0"/>
                  </a:rPr>
                  <a:t>Invio Progres n. 1.</a:t>
                </a:r>
              </a:p>
              <a:p>
                <a:pPr algn="ctr" defTabSz="740038">
                  <a:spcBef>
                    <a:spcPct val="20000"/>
                  </a:spcBef>
                </a:pPr>
                <a:r>
                  <a:rPr lang="it-IT" sz="1292" b="1" noProof="1">
                    <a:solidFill>
                      <a:srgbClr val="00B0F0"/>
                    </a:solidFill>
                    <a:latin typeface="Calibri" pitchFamily="34" charset="0"/>
                    <a:cs typeface="Arial" charset="0"/>
                  </a:rPr>
                  <a:t>Tavolo </a:t>
                </a:r>
                <a:r>
                  <a:rPr lang="it-IT" sz="1108" b="1" noProof="1">
                    <a:solidFill>
                      <a:srgbClr val="00B0F0"/>
                    </a:solidFill>
                    <a:latin typeface="Calibri" pitchFamily="34" charset="0"/>
                    <a:cs typeface="Arial" charset="0"/>
                  </a:rPr>
                  <a:t>MISE-MIUR</a:t>
                </a:r>
              </a:p>
            </p:txBody>
          </p:sp>
          <p:sp>
            <p:nvSpPr>
              <p:cNvPr id="78" name="Rektangulær billedforklaring 72"/>
              <p:cNvSpPr>
                <a:spLocks noChangeArrowheads="1"/>
              </p:cNvSpPr>
              <p:nvPr/>
            </p:nvSpPr>
            <p:spPr bwMode="auto">
              <a:xfrm>
                <a:off x="5807548" y="4434148"/>
                <a:ext cx="1688003" cy="942260"/>
              </a:xfrm>
              <a:prstGeom prst="wedgeRectCallout">
                <a:avLst>
                  <a:gd name="adj1" fmla="val -66037"/>
                  <a:gd name="adj2" fmla="val -55139"/>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0" name="Rektangulær billedforklaring 74"/>
              <p:cNvSpPr>
                <a:spLocks noChangeArrowheads="1"/>
              </p:cNvSpPr>
              <p:nvPr/>
            </p:nvSpPr>
            <p:spPr bwMode="auto">
              <a:xfrm>
                <a:off x="4511510" y="5105127"/>
                <a:ext cx="1305049" cy="1080308"/>
              </a:xfrm>
              <a:prstGeom prst="wedgeRectCallout">
                <a:avLst>
                  <a:gd name="adj1" fmla="val 2745"/>
                  <a:gd name="adj2" fmla="val -8222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2" name="Rektangulær billedforklaring 76"/>
              <p:cNvSpPr>
                <a:spLocks noChangeArrowheads="1"/>
              </p:cNvSpPr>
              <p:nvPr/>
            </p:nvSpPr>
            <p:spPr bwMode="auto">
              <a:xfrm>
                <a:off x="3245509" y="5105127"/>
                <a:ext cx="1196920" cy="1080308"/>
              </a:xfrm>
              <a:prstGeom prst="wedgeRectCallout">
                <a:avLst>
                  <a:gd name="adj1" fmla="val 32042"/>
                  <a:gd name="adj2" fmla="val -85412"/>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4" name="Rektangulær billedforklaring 78"/>
              <p:cNvSpPr>
                <a:spLocks noChangeArrowheads="1"/>
              </p:cNvSpPr>
              <p:nvPr/>
            </p:nvSpPr>
            <p:spPr bwMode="auto">
              <a:xfrm>
                <a:off x="1997528" y="4421306"/>
                <a:ext cx="1195418" cy="1088334"/>
              </a:xfrm>
              <a:prstGeom prst="wedgeRectCallout">
                <a:avLst>
                  <a:gd name="adj1" fmla="val 80440"/>
                  <a:gd name="adj2" fmla="val -51954"/>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6" name="Rektangulær billedforklaring 80"/>
              <p:cNvSpPr>
                <a:spLocks noChangeArrowheads="1"/>
              </p:cNvSpPr>
              <p:nvPr/>
            </p:nvSpPr>
            <p:spPr bwMode="auto">
              <a:xfrm>
                <a:off x="1662631" y="3429285"/>
                <a:ext cx="1196920" cy="956707"/>
              </a:xfrm>
              <a:prstGeom prst="wedgeRectCallout">
                <a:avLst>
                  <a:gd name="adj1" fmla="val 72801"/>
                  <a:gd name="adj2" fmla="val -36023"/>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8" name="Rektangulær billedforklaring 82"/>
              <p:cNvSpPr>
                <a:spLocks noChangeArrowheads="1"/>
              </p:cNvSpPr>
              <p:nvPr/>
            </p:nvSpPr>
            <p:spPr bwMode="auto">
              <a:xfrm>
                <a:off x="1616075" y="2392317"/>
                <a:ext cx="1196920" cy="958312"/>
              </a:xfrm>
              <a:prstGeom prst="wedgeRectCallout">
                <a:avLst>
                  <a:gd name="adj1" fmla="val 82991"/>
                  <a:gd name="adj2" fmla="val -12125"/>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9" name="Rektangulær billedforklaring 84"/>
              <p:cNvSpPr>
                <a:spLocks noChangeArrowheads="1"/>
              </p:cNvSpPr>
              <p:nvPr/>
            </p:nvSpPr>
            <p:spPr bwMode="auto">
              <a:xfrm>
                <a:off x="1999030" y="1251012"/>
                <a:ext cx="1195418" cy="956707"/>
              </a:xfrm>
              <a:prstGeom prst="wedgeRectCallout">
                <a:avLst>
                  <a:gd name="adj1" fmla="val 74074"/>
                  <a:gd name="adj2" fmla="val 40449"/>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13" name="Rektangel 83"/>
              <p:cNvSpPr>
                <a:spLocks noChangeArrowheads="1"/>
              </p:cNvSpPr>
              <p:nvPr/>
            </p:nvSpPr>
            <p:spPr bwMode="auto">
              <a:xfrm>
                <a:off x="1676268" y="3385243"/>
                <a:ext cx="1206500" cy="101592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Dicembre ‘13</a:t>
                </a:r>
              </a:p>
              <a:p>
                <a:pPr algn="ctr" defTabSz="740038">
                  <a:spcBef>
                    <a:spcPct val="20000"/>
                  </a:spcBef>
                </a:pPr>
                <a:r>
                  <a:rPr lang="it-IT" sz="1292" b="1" noProof="1">
                    <a:solidFill>
                      <a:schemeClr val="accent1"/>
                    </a:solidFill>
                    <a:latin typeface="Calibri" pitchFamily="34" charset="0"/>
                    <a:cs typeface="Arial" charset="0"/>
                  </a:rPr>
                  <a:t>Mappatura laboratori e attrezzature</a:t>
                </a:r>
              </a:p>
            </p:txBody>
          </p:sp>
          <p:sp>
            <p:nvSpPr>
              <p:cNvPr id="32814" name="Rektangel 85"/>
              <p:cNvSpPr>
                <a:spLocks noChangeArrowheads="1"/>
              </p:cNvSpPr>
              <p:nvPr/>
            </p:nvSpPr>
            <p:spPr bwMode="auto">
              <a:xfrm>
                <a:off x="2015717" y="4391441"/>
                <a:ext cx="1286898" cy="1451548"/>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Novembre ‘13</a:t>
                </a:r>
              </a:p>
              <a:p>
                <a:pPr algn="ctr" defTabSz="740038">
                  <a:spcBef>
                    <a:spcPct val="20000"/>
                  </a:spcBef>
                </a:pPr>
                <a:r>
                  <a:rPr lang="it-IT" sz="1292" b="1" noProof="1">
                    <a:solidFill>
                      <a:schemeClr val="accent1"/>
                    </a:solidFill>
                    <a:latin typeface="Calibri" pitchFamily="34" charset="0"/>
                    <a:cs typeface="Arial" charset="0"/>
                  </a:rPr>
                  <a:t>Partecipazione a Tavoli </a:t>
                </a:r>
                <a:r>
                  <a:rPr lang="it-IT" sz="1108" b="1" noProof="1">
                    <a:solidFill>
                      <a:schemeClr val="accent1"/>
                    </a:solidFill>
                    <a:latin typeface="Calibri" pitchFamily="34" charset="0"/>
                    <a:cs typeface="Arial" charset="0"/>
                  </a:rPr>
                  <a:t>MISE-MIUR</a:t>
                </a:r>
                <a:r>
                  <a:rPr lang="it-IT" sz="1292" b="1" noProof="1">
                    <a:solidFill>
                      <a:schemeClr val="accent1"/>
                    </a:solidFill>
                    <a:latin typeface="Calibri" pitchFamily="34" charset="0"/>
                    <a:cs typeface="Arial" charset="0"/>
                  </a:rPr>
                  <a:t>. Test pilota sugli indicatori</a:t>
                </a:r>
              </a:p>
            </p:txBody>
          </p:sp>
          <p:sp>
            <p:nvSpPr>
              <p:cNvPr id="92" name="Rektangulær billedforklaring 86"/>
              <p:cNvSpPr>
                <a:spLocks noChangeArrowheads="1"/>
              </p:cNvSpPr>
              <p:nvPr/>
            </p:nvSpPr>
            <p:spPr bwMode="auto">
              <a:xfrm>
                <a:off x="3230491" y="669925"/>
                <a:ext cx="1488265" cy="956707"/>
              </a:xfrm>
              <a:prstGeom prst="wedgeRectCallout">
                <a:avLst>
                  <a:gd name="adj1" fmla="val 25671"/>
                  <a:gd name="adj2" fmla="val 80282"/>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16" name="Rektangel 87"/>
              <p:cNvSpPr>
                <a:spLocks noChangeArrowheads="1"/>
              </p:cNvSpPr>
              <p:nvPr/>
            </p:nvSpPr>
            <p:spPr bwMode="auto">
              <a:xfrm>
                <a:off x="1662515" y="2390652"/>
                <a:ext cx="1287441" cy="101592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Gennaio ’14</a:t>
                </a:r>
              </a:p>
              <a:p>
                <a:pPr algn="ctr" defTabSz="740038">
                  <a:spcBef>
                    <a:spcPct val="20000"/>
                  </a:spcBef>
                </a:pPr>
                <a:r>
                  <a:rPr lang="it-IT" sz="1292" b="1" noProof="1">
                    <a:solidFill>
                      <a:schemeClr val="accent1"/>
                    </a:solidFill>
                    <a:latin typeface="Calibri" pitchFamily="34" charset="0"/>
                    <a:cs typeface="Arial" charset="0"/>
                  </a:rPr>
                  <a:t>Aggiornamento analisi di contesto</a:t>
                </a:r>
              </a:p>
            </p:txBody>
          </p:sp>
        </p:grpSp>
      </p:grpSp>
      <p:sp>
        <p:nvSpPr>
          <p:cNvPr id="32771" name="Rektangel 71"/>
          <p:cNvSpPr>
            <a:spLocks noChangeArrowheads="1"/>
          </p:cNvSpPr>
          <p:nvPr/>
        </p:nvSpPr>
        <p:spPr bwMode="auto">
          <a:xfrm>
            <a:off x="6759820" y="4799135"/>
            <a:ext cx="1822938" cy="52976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Agosto-settembre  ‘13</a:t>
            </a:r>
          </a:p>
          <a:p>
            <a:pPr algn="ctr" defTabSz="740038">
              <a:spcBef>
                <a:spcPct val="20000"/>
              </a:spcBef>
            </a:pPr>
            <a:r>
              <a:rPr lang="it-IT" sz="1292" b="1" noProof="1">
                <a:solidFill>
                  <a:srgbClr val="00B0F0"/>
                </a:solidFill>
                <a:latin typeface="Calibri" pitchFamily="34" charset="0"/>
                <a:cs typeface="Arial" charset="0"/>
              </a:rPr>
              <a:t>Elaborazione Vision</a:t>
            </a:r>
          </a:p>
        </p:txBody>
      </p:sp>
      <p:sp>
        <p:nvSpPr>
          <p:cNvPr id="32772" name="Rektangel 83"/>
          <p:cNvSpPr>
            <a:spLocks noChangeArrowheads="1"/>
          </p:cNvSpPr>
          <p:nvPr/>
        </p:nvSpPr>
        <p:spPr bwMode="auto">
          <a:xfrm>
            <a:off x="5593374" y="5418993"/>
            <a:ext cx="1334965" cy="728597"/>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Ottobre ‘13</a:t>
            </a:r>
          </a:p>
          <a:p>
            <a:pPr algn="ctr" defTabSz="740038">
              <a:spcBef>
                <a:spcPct val="20000"/>
              </a:spcBef>
            </a:pPr>
            <a:r>
              <a:rPr lang="it-IT" sz="1292" b="1" noProof="1">
                <a:solidFill>
                  <a:srgbClr val="00B0F0"/>
                </a:solidFill>
                <a:latin typeface="Calibri" pitchFamily="34" charset="0"/>
                <a:cs typeface="Arial" charset="0"/>
              </a:rPr>
              <a:t>Partecipazione Tavoli </a:t>
            </a:r>
            <a:r>
              <a:rPr lang="it-IT" sz="1108" b="1" noProof="1">
                <a:solidFill>
                  <a:srgbClr val="00B0F0"/>
                </a:solidFill>
                <a:latin typeface="Calibri" pitchFamily="34" charset="0"/>
                <a:cs typeface="Arial" charset="0"/>
              </a:rPr>
              <a:t>MISE-MIUR</a:t>
            </a:r>
          </a:p>
        </p:txBody>
      </p:sp>
      <p:sp>
        <p:nvSpPr>
          <p:cNvPr id="32773" name="Rektangel 85"/>
          <p:cNvSpPr>
            <a:spLocks noChangeArrowheads="1"/>
          </p:cNvSpPr>
          <p:nvPr/>
        </p:nvSpPr>
        <p:spPr bwMode="auto">
          <a:xfrm>
            <a:off x="4377104" y="5351585"/>
            <a:ext cx="1170842" cy="927433"/>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Novembre ‘13</a:t>
            </a:r>
          </a:p>
          <a:p>
            <a:pPr algn="ctr" defTabSz="740038">
              <a:spcBef>
                <a:spcPct val="20000"/>
              </a:spcBef>
            </a:pPr>
            <a:r>
              <a:rPr lang="it-IT" sz="1292" b="1" noProof="1">
                <a:solidFill>
                  <a:schemeClr val="accent1"/>
                </a:solidFill>
                <a:latin typeface="Calibri" pitchFamily="34" charset="0"/>
                <a:cs typeface="Arial" charset="0"/>
              </a:rPr>
              <a:t>Elaborazione primo Sistema di indicatori</a:t>
            </a:r>
          </a:p>
        </p:txBody>
      </p:sp>
      <p:sp>
        <p:nvSpPr>
          <p:cNvPr id="32774" name="Rektangel 87"/>
          <p:cNvSpPr>
            <a:spLocks noChangeArrowheads="1"/>
          </p:cNvSpPr>
          <p:nvPr/>
        </p:nvSpPr>
        <p:spPr bwMode="auto">
          <a:xfrm>
            <a:off x="3118339" y="1745274"/>
            <a:ext cx="1170843" cy="927433"/>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Gennaio ’14</a:t>
            </a:r>
          </a:p>
          <a:p>
            <a:pPr algn="ctr" defTabSz="740038">
              <a:spcBef>
                <a:spcPct val="20000"/>
              </a:spcBef>
            </a:pPr>
            <a:r>
              <a:rPr lang="it-IT" sz="1292" b="1" noProof="1">
                <a:solidFill>
                  <a:schemeClr val="accent1"/>
                </a:solidFill>
                <a:latin typeface="Calibri" pitchFamily="34" charset="0"/>
                <a:cs typeface="Arial" charset="0"/>
              </a:rPr>
              <a:t>Schede tematiche priorità</a:t>
            </a:r>
          </a:p>
        </p:txBody>
      </p:sp>
      <p:sp>
        <p:nvSpPr>
          <p:cNvPr id="32775" name="Rektangel 87"/>
          <p:cNvSpPr>
            <a:spLocks noChangeArrowheads="1"/>
          </p:cNvSpPr>
          <p:nvPr/>
        </p:nvSpPr>
        <p:spPr bwMode="auto">
          <a:xfrm>
            <a:off x="4347797" y="1334966"/>
            <a:ext cx="1560634" cy="52976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Febbraio ’14</a:t>
            </a:r>
          </a:p>
          <a:p>
            <a:pPr algn="ctr" defTabSz="740038">
              <a:spcBef>
                <a:spcPct val="20000"/>
              </a:spcBef>
            </a:pPr>
            <a:r>
              <a:rPr lang="it-IT" sz="1292" b="1" noProof="1">
                <a:solidFill>
                  <a:srgbClr val="FF0000"/>
                </a:solidFill>
                <a:latin typeface="Calibri" pitchFamily="34" charset="0"/>
                <a:cs typeface="Arial" charset="0"/>
              </a:rPr>
              <a:t>Invio Progress n. 2</a:t>
            </a:r>
          </a:p>
        </p:txBody>
      </p:sp>
      <p:grpSp>
        <p:nvGrpSpPr>
          <p:cNvPr id="32776" name="Gruppo 6"/>
          <p:cNvGrpSpPr>
            <a:grpSpLocks/>
          </p:cNvGrpSpPr>
          <p:nvPr/>
        </p:nvGrpSpPr>
        <p:grpSpPr bwMode="auto">
          <a:xfrm>
            <a:off x="168520" y="5423389"/>
            <a:ext cx="2781300" cy="778119"/>
            <a:chOff x="-147930" y="-613865"/>
            <a:chExt cx="3525613" cy="843596"/>
          </a:xfrm>
        </p:grpSpPr>
        <p:graphicFrame>
          <p:nvGraphicFramePr>
            <p:cNvPr id="3" name="Diagramma 2"/>
            <p:cNvGraphicFramePr/>
            <p:nvPr/>
          </p:nvGraphicFramePr>
          <p:xfrm>
            <a:off x="-147930" y="-607827"/>
            <a:ext cx="3525613" cy="837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2" name="CasellaDiTesto 4"/>
            <p:cNvSpPr txBox="1">
              <a:spLocks noChangeArrowheads="1"/>
            </p:cNvSpPr>
            <p:nvPr/>
          </p:nvSpPr>
          <p:spPr bwMode="auto">
            <a:xfrm>
              <a:off x="52235" y="-613865"/>
              <a:ext cx="3125282" cy="408057"/>
            </a:xfrm>
            <a:prstGeom prst="rect">
              <a:avLst/>
            </a:prstGeom>
            <a:noFill/>
            <a:ln w="9525">
              <a:noFill/>
              <a:miter lim="800000"/>
              <a:headEnd/>
              <a:tailEnd/>
            </a:ln>
          </p:spPr>
          <p:txBody>
            <a:bodyPr>
              <a:spAutoFit/>
            </a:bodyPr>
            <a:lstStyle/>
            <a:p>
              <a:r>
                <a:rPr lang="it-IT" sz="1662" b="1">
                  <a:solidFill>
                    <a:srgbClr val="FF0000"/>
                  </a:solidFill>
                </a:rPr>
                <a:t>Il nostro percorso </a:t>
              </a:r>
              <a:r>
                <a:rPr lang="it-IT" sz="1846" b="1">
                  <a:solidFill>
                    <a:srgbClr val="FF0000"/>
                  </a:solidFill>
                </a:rPr>
                <a:t>…</a:t>
              </a:r>
            </a:p>
          </p:txBody>
        </p:sp>
      </p:grpSp>
      <p:pic>
        <p:nvPicPr>
          <p:cNvPr id="5127" name="Picture 7" descr="C:\Users\User\AppData\Local\Microsoft\Windows\Temporary Internet Files\Content.IE5\DZV5P7NP\MC900441896[1].wmf"/>
          <p:cNvPicPr>
            <a:picLocks noChangeAspect="1" noChangeArrowheads="1"/>
          </p:cNvPicPr>
          <p:nvPr/>
        </p:nvPicPr>
        <p:blipFill>
          <a:blip r:embed="rId13" cstate="print">
            <a:duotone>
              <a:schemeClr val="accent2">
                <a:shade val="45000"/>
                <a:satMod val="135000"/>
              </a:schemeClr>
              <a:prstClr val="white"/>
            </a:duotone>
            <a:extLst/>
          </a:blip>
          <a:srcRect/>
          <a:stretch>
            <a:fillRect/>
          </a:stretch>
        </p:blipFill>
        <p:spPr bwMode="auto">
          <a:xfrm>
            <a:off x="779205" y="4112902"/>
            <a:ext cx="1768251" cy="1226287"/>
          </a:xfrm>
          <a:prstGeom prst="rect">
            <a:avLst/>
          </a:prstGeom>
          <a:noFill/>
          <a:extLst/>
        </p:spPr>
      </p:pic>
      <p:grpSp>
        <p:nvGrpSpPr>
          <p:cNvPr id="32778" name="Gruppo 86"/>
          <p:cNvGrpSpPr>
            <a:grpSpLocks/>
          </p:cNvGrpSpPr>
          <p:nvPr/>
        </p:nvGrpSpPr>
        <p:grpSpPr bwMode="auto">
          <a:xfrm>
            <a:off x="168520" y="5423389"/>
            <a:ext cx="2781300" cy="778119"/>
            <a:chOff x="-147930" y="-613865"/>
            <a:chExt cx="3525613" cy="843596"/>
          </a:xfrm>
        </p:grpSpPr>
        <p:graphicFrame>
          <p:nvGraphicFramePr>
            <p:cNvPr id="99" name="Diagramma 98"/>
            <p:cNvGraphicFramePr/>
            <p:nvPr/>
          </p:nvGraphicFramePr>
          <p:xfrm>
            <a:off x="-147930" y="-607827"/>
            <a:ext cx="3525613" cy="8375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2780" name="CasellaDiTesto 99"/>
            <p:cNvSpPr txBox="1">
              <a:spLocks noChangeArrowheads="1"/>
            </p:cNvSpPr>
            <p:nvPr/>
          </p:nvSpPr>
          <p:spPr bwMode="auto">
            <a:xfrm>
              <a:off x="52235" y="-613865"/>
              <a:ext cx="3125282" cy="408057"/>
            </a:xfrm>
            <a:prstGeom prst="rect">
              <a:avLst/>
            </a:prstGeom>
            <a:noFill/>
            <a:ln w="9525">
              <a:noFill/>
              <a:miter lim="800000"/>
              <a:headEnd/>
              <a:tailEnd/>
            </a:ln>
          </p:spPr>
          <p:txBody>
            <a:bodyPr>
              <a:spAutoFit/>
            </a:bodyPr>
            <a:lstStyle/>
            <a:p>
              <a:r>
                <a:rPr lang="it-IT" sz="1662" b="1">
                  <a:solidFill>
                    <a:srgbClr val="FF0000"/>
                  </a:solidFill>
                </a:rPr>
                <a:t>Il nostro percorso </a:t>
              </a:r>
              <a:r>
                <a:rPr lang="it-IT" sz="1846" b="1">
                  <a:solidFill>
                    <a:srgbClr val="FF0000"/>
                  </a:solidFill>
                </a:rPr>
                <a:t>…</a:t>
              </a:r>
            </a:p>
          </p:txBody>
        </p:sp>
      </p:grpSp>
      <p:graphicFrame>
        <p:nvGraphicFramePr>
          <p:cNvPr id="51" name="Diagramma 50"/>
          <p:cNvGraphicFramePr/>
          <p:nvPr>
            <p:extLst>
              <p:ext uri="{D42A27DB-BD31-4B8C-83A1-F6EECF244321}">
                <p14:modId xmlns:p14="http://schemas.microsoft.com/office/powerpoint/2010/main" val="1265698129"/>
              </p:ext>
            </p:extLst>
          </p:nvPr>
        </p:nvGraphicFramePr>
        <p:xfrm>
          <a:off x="195858" y="738329"/>
          <a:ext cx="8768630" cy="7200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78174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11560" y="1052736"/>
            <a:ext cx="7976089" cy="1302187"/>
          </a:xfrm>
        </p:spPr>
        <p:txBody>
          <a:bodyPr>
            <a:normAutofit fontScale="90000"/>
          </a:bodyPr>
          <a:lstStyle/>
          <a:p>
            <a:pPr marL="422041" lvl="0">
              <a:buSzPct val="45000"/>
              <a:defRPr/>
            </a:pPr>
            <a:r>
              <a:rPr lang="it-IT" sz="2215" dirty="0">
                <a:solidFill>
                  <a:schemeClr val="accent1">
                    <a:lumMod val="60000"/>
                    <a:lumOff val="40000"/>
                  </a:schemeClr>
                </a:solidFill>
                <a:latin typeface="Neo Sans Std Medium"/>
                <a:ea typeface="+mn-ea"/>
                <a:cs typeface="Arial" pitchFamily="34" charset="0"/>
              </a:rPr>
              <a:t> </a:t>
            </a:r>
            <a:br>
              <a:rPr lang="it-IT" sz="2215" dirty="0">
                <a:solidFill>
                  <a:schemeClr val="accent1">
                    <a:lumMod val="60000"/>
                    <a:lumOff val="40000"/>
                  </a:schemeClr>
                </a:solidFill>
                <a:latin typeface="Neo Sans Std Medium"/>
                <a:ea typeface="+mn-ea"/>
                <a:cs typeface="Arial" pitchFamily="34" charset="0"/>
              </a:rPr>
            </a:br>
            <a:r>
              <a:rPr lang="it-IT" sz="2000" b="1" dirty="0">
                <a:solidFill>
                  <a:schemeClr val="accent1">
                    <a:lumMod val="75000"/>
                  </a:schemeClr>
                </a:solidFill>
              </a:rPr>
              <a:t>A che punto è la definizione della RIS 3 </a:t>
            </a:r>
            <a:r>
              <a:rPr lang="it-IT" sz="2000" b="1" dirty="0" smtClean="0">
                <a:solidFill>
                  <a:schemeClr val="accent1">
                    <a:lumMod val="75000"/>
                  </a:schemeClr>
                </a:solidFill>
              </a:rPr>
              <a:t>Sicilia: prossime tappe</a:t>
            </a:r>
            <a:r>
              <a:rPr lang="it-IT" sz="2000" dirty="0"/>
              <a:t/>
            </a:r>
            <a:br>
              <a:rPr lang="it-IT" sz="2000" dirty="0"/>
            </a:br>
            <a:r>
              <a:rPr lang="it-IT" sz="2215" dirty="0" smtClean="0">
                <a:solidFill>
                  <a:schemeClr val="accent1">
                    <a:lumMod val="60000"/>
                    <a:lumOff val="40000"/>
                  </a:schemeClr>
                </a:solidFill>
                <a:latin typeface="Neo Sans Std Medium"/>
                <a:ea typeface="+mn-ea"/>
                <a:cs typeface="Arial" pitchFamily="34" charset="0"/>
              </a:rPr>
              <a:t>Azioni </a:t>
            </a:r>
            <a:r>
              <a:rPr lang="it-IT" sz="2215" dirty="0">
                <a:solidFill>
                  <a:schemeClr val="accent1">
                    <a:lumMod val="60000"/>
                    <a:lumOff val="40000"/>
                  </a:schemeClr>
                </a:solidFill>
                <a:latin typeface="Neo Sans Std Medium"/>
                <a:ea typeface="+mn-ea"/>
                <a:cs typeface="Arial" pitchFamily="34" charset="0"/>
              </a:rPr>
              <a:t>previste e risultati attesi nei prossimi mesi </a:t>
            </a:r>
            <a:br>
              <a:rPr lang="it-IT" sz="2215" dirty="0">
                <a:solidFill>
                  <a:schemeClr val="accent1">
                    <a:lumMod val="60000"/>
                    <a:lumOff val="40000"/>
                  </a:schemeClr>
                </a:solidFill>
                <a:latin typeface="Neo Sans Std Medium"/>
                <a:ea typeface="+mn-ea"/>
                <a:cs typeface="Arial" pitchFamily="34" charset="0"/>
              </a:rPr>
            </a:br>
            <a:r>
              <a:rPr lang="it-IT" sz="2215" dirty="0">
                <a:solidFill>
                  <a:schemeClr val="accent1">
                    <a:lumMod val="60000"/>
                    <a:lumOff val="40000"/>
                  </a:schemeClr>
                </a:solidFill>
                <a:latin typeface="Neo Sans Std Medium"/>
                <a:ea typeface="+mn-ea"/>
                <a:cs typeface="Arial" pitchFamily="34" charset="0"/>
              </a:rPr>
              <a:t>(aprile-dicembre 2014)</a:t>
            </a:r>
            <a:br>
              <a:rPr lang="it-IT" sz="2215" dirty="0">
                <a:solidFill>
                  <a:schemeClr val="accent1">
                    <a:lumMod val="60000"/>
                    <a:lumOff val="40000"/>
                  </a:schemeClr>
                </a:solidFill>
                <a:latin typeface="Neo Sans Std Medium"/>
                <a:ea typeface="+mn-ea"/>
                <a:cs typeface="Arial" pitchFamily="34" charset="0"/>
              </a:rPr>
            </a:br>
            <a:endParaRPr lang="it-IT" sz="2215" dirty="0">
              <a:solidFill>
                <a:schemeClr val="accent1">
                  <a:lumMod val="60000"/>
                  <a:lumOff val="40000"/>
                </a:schemeClr>
              </a:solidFill>
              <a:latin typeface="Neo Sans Std Medium"/>
              <a:ea typeface="+mn-ea"/>
              <a:cs typeface="Arial" pitchFamily="34" charset="0"/>
            </a:endParaRPr>
          </a:p>
        </p:txBody>
      </p:sp>
      <p:graphicFrame>
        <p:nvGraphicFramePr>
          <p:cNvPr id="3" name="Segnaposto contenuto 2"/>
          <p:cNvGraphicFramePr>
            <a:graphicFrameLocks noGrp="1"/>
          </p:cNvGraphicFramePr>
          <p:nvPr>
            <p:ph idx="4294967295"/>
            <p:extLst>
              <p:ext uri="{D42A27DB-BD31-4B8C-83A1-F6EECF244321}">
                <p14:modId xmlns:p14="http://schemas.microsoft.com/office/powerpoint/2010/main" val="3316845525"/>
              </p:ext>
            </p:extLst>
          </p:nvPr>
        </p:nvGraphicFramePr>
        <p:xfrm>
          <a:off x="450927" y="1767254"/>
          <a:ext cx="8175678" cy="456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a 3"/>
          <p:cNvGraphicFramePr/>
          <p:nvPr/>
        </p:nvGraphicFramePr>
        <p:xfrm>
          <a:off x="914974" y="1501401"/>
          <a:ext cx="7696904" cy="7976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657111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583865" y="908720"/>
            <a:ext cx="8232531" cy="863600"/>
          </a:xfrm>
          <a:noFill/>
        </p:spPr>
        <p:txBody>
          <a:bodyPr/>
          <a:lstStyle/>
          <a:p>
            <a:pPr algn="ctr">
              <a:defRPr/>
            </a:pPr>
            <a:r>
              <a:rPr lang="it-IT" sz="2400" kern="1200" dirty="0" smtClean="0">
                <a:solidFill>
                  <a:schemeClr val="accent2"/>
                </a:solidFill>
                <a:latin typeface="Neo Sans Std Medium" pitchFamily="34" charset="0"/>
                <a:ea typeface="+mn-ea"/>
                <a:cs typeface="+mn-cs"/>
              </a:rPr>
              <a:t>La RIS 3 Sicilia ha </a:t>
            </a:r>
            <a:r>
              <a:rPr lang="it-IT" sz="2400" kern="1200" dirty="0">
                <a:solidFill>
                  <a:schemeClr val="accent2"/>
                </a:solidFill>
                <a:latin typeface="Neo Sans Std Medium" pitchFamily="34" charset="0"/>
                <a:ea typeface="+mn-ea"/>
                <a:cs typeface="+mn-cs"/>
              </a:rPr>
              <a:t>avviato un processo per </a:t>
            </a:r>
            <a:r>
              <a:rPr lang="it-IT" sz="2400" kern="1200" dirty="0" smtClean="0">
                <a:solidFill>
                  <a:schemeClr val="accent2"/>
                </a:solidFill>
                <a:latin typeface="Neo Sans Std Medium" pitchFamily="34" charset="0"/>
                <a:ea typeface="+mn-ea"/>
                <a:cs typeface="+mn-cs"/>
              </a:rPr>
              <a:t>valorizzare</a:t>
            </a:r>
            <a:br>
              <a:rPr lang="it-IT" sz="2400" kern="1200" dirty="0" smtClean="0">
                <a:solidFill>
                  <a:schemeClr val="accent2"/>
                </a:solidFill>
                <a:latin typeface="Neo Sans Std Medium" pitchFamily="34" charset="0"/>
                <a:ea typeface="+mn-ea"/>
                <a:cs typeface="+mn-cs"/>
              </a:rPr>
            </a:br>
            <a:r>
              <a:rPr lang="it-IT" sz="2400" kern="1200" dirty="0" smtClean="0">
                <a:solidFill>
                  <a:schemeClr val="accent2"/>
                </a:solidFill>
                <a:latin typeface="Neo Sans Std Medium" pitchFamily="34" charset="0"/>
                <a:ea typeface="+mn-ea"/>
                <a:cs typeface="+mn-cs"/>
              </a:rPr>
              <a:t> </a:t>
            </a:r>
            <a:r>
              <a:rPr lang="it-IT" sz="2400" kern="1200" dirty="0">
                <a:solidFill>
                  <a:schemeClr val="accent2"/>
                </a:solidFill>
                <a:latin typeface="Neo Sans Std Medium" pitchFamily="34" charset="0"/>
                <a:ea typeface="+mn-ea"/>
                <a:cs typeface="+mn-cs"/>
              </a:rPr>
              <a:t>il potenziale individuato </a:t>
            </a:r>
            <a:r>
              <a:rPr lang="it-IT" sz="2400" kern="1200" dirty="0" smtClean="0">
                <a:solidFill>
                  <a:schemeClr val="accent2"/>
                </a:solidFill>
                <a:latin typeface="Neo Sans Std Medium" pitchFamily="34" charset="0"/>
                <a:ea typeface="+mn-ea"/>
                <a:cs typeface="+mn-cs"/>
              </a:rPr>
              <a:t>attraverso:</a:t>
            </a:r>
            <a:endParaRPr lang="it-IT" sz="2400" kern="1200" dirty="0">
              <a:solidFill>
                <a:schemeClr val="accent2"/>
              </a:solidFill>
              <a:latin typeface="Neo Sans Std Medium" pitchFamily="34" charset="0"/>
              <a:ea typeface="+mn-ea"/>
              <a:cs typeface="+mn-cs"/>
            </a:endParaRPr>
          </a:p>
        </p:txBody>
      </p:sp>
      <p:graphicFrame>
        <p:nvGraphicFramePr>
          <p:cNvPr id="2" name="Diagramma 1"/>
          <p:cNvGraphicFramePr/>
          <p:nvPr>
            <p:extLst>
              <p:ext uri="{D42A27DB-BD31-4B8C-83A1-F6EECF244321}">
                <p14:modId xmlns:p14="http://schemas.microsoft.com/office/powerpoint/2010/main" val="3568877063"/>
              </p:ext>
            </p:extLst>
          </p:nvPr>
        </p:nvGraphicFramePr>
        <p:xfrm>
          <a:off x="716802" y="1772816"/>
          <a:ext cx="7976271"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73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835696" y="548680"/>
            <a:ext cx="5472608" cy="432048"/>
          </a:xfrm>
          <a:noFill/>
        </p:spPr>
        <p:txBody>
          <a:bodyPr>
            <a:normAutofit fontScale="90000"/>
          </a:bodyPr>
          <a:lstStyle/>
          <a:p>
            <a:pPr algn="ctr">
              <a:defRPr/>
            </a:pPr>
            <a:r>
              <a:rPr lang="it-IT" sz="3200" kern="1200" dirty="0">
                <a:solidFill>
                  <a:schemeClr val="accent2"/>
                </a:solidFill>
                <a:latin typeface="Neo Sans Std Medium" pitchFamily="34" charset="0"/>
                <a:ea typeface="+mn-ea"/>
                <a:cs typeface="+mn-cs"/>
              </a:rPr>
              <a:t>Obiettivi</a:t>
            </a:r>
          </a:p>
        </p:txBody>
      </p:sp>
      <p:graphicFrame>
        <p:nvGraphicFramePr>
          <p:cNvPr id="2" name="Diagramma 1"/>
          <p:cNvGraphicFramePr/>
          <p:nvPr>
            <p:extLst>
              <p:ext uri="{D42A27DB-BD31-4B8C-83A1-F6EECF244321}">
                <p14:modId xmlns:p14="http://schemas.microsoft.com/office/powerpoint/2010/main" val="390167410"/>
              </p:ext>
            </p:extLst>
          </p:nvPr>
        </p:nvGraphicFramePr>
        <p:xfrm>
          <a:off x="251520" y="1196752"/>
          <a:ext cx="869307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783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6"/>
          <p:cNvGraphicFramePr>
            <a:graphicFrameLocks noGrp="1"/>
          </p:cNvGraphicFramePr>
          <p:nvPr>
            <p:extLst/>
          </p:nvPr>
        </p:nvGraphicFramePr>
        <p:xfrm>
          <a:off x="360735" y="2099622"/>
          <a:ext cx="8465275" cy="399272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3215492"/>
                <a:gridCol w="2450780"/>
                <a:gridCol w="2799003"/>
              </a:tblGrid>
              <a:tr h="385099">
                <a:tc>
                  <a:txBody>
                    <a:bodyPr/>
                    <a:lstStyle/>
                    <a:p>
                      <a:pPr algn="ctr">
                        <a:spcAft>
                          <a:spcPts val="0"/>
                        </a:spcAft>
                      </a:pPr>
                      <a:r>
                        <a:rPr lang="it-IT" sz="1100" dirty="0" smtClean="0">
                          <a:effectLst/>
                        </a:rPr>
                        <a:t>OBIETTIVI GENERALI</a:t>
                      </a:r>
                      <a:endParaRPr lang="it-IT" sz="1100" b="1" dirty="0" smtClean="0">
                        <a:solidFill>
                          <a:schemeClr val="bg1"/>
                        </a:solidFill>
                        <a:effectLst/>
                      </a:endParaRPr>
                    </a:p>
                  </a:txBody>
                  <a:tcPr marL="61259" marR="612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it-IT" sz="1100" dirty="0" smtClean="0">
                          <a:effectLst/>
                        </a:rPr>
                        <a:t>LEVE DEL CAMBIAMENTO</a:t>
                      </a:r>
                      <a:endParaRPr lang="it-IT" sz="1100" b="1" dirty="0">
                        <a:solidFill>
                          <a:schemeClr val="bg1"/>
                        </a:solidFill>
                        <a:effectLst/>
                        <a:latin typeface="Calibri"/>
                        <a:ea typeface="Calibri"/>
                        <a:cs typeface="Calibri"/>
                      </a:endParaRPr>
                    </a:p>
                  </a:txBody>
                  <a:tcPr marL="61259" marR="612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it-IT" sz="1100" dirty="0" smtClean="0">
                          <a:effectLst/>
                        </a:rPr>
                        <a:t>RISORSE DA ATTIVARE</a:t>
                      </a:r>
                      <a:endParaRPr lang="it-IT" sz="1100" b="1" dirty="0">
                        <a:solidFill>
                          <a:schemeClr val="bg1"/>
                        </a:solidFill>
                        <a:effectLst/>
                        <a:latin typeface="Calibri"/>
                        <a:ea typeface="Calibri"/>
                        <a:cs typeface="Calibri"/>
                      </a:endParaRPr>
                    </a:p>
                  </a:txBody>
                  <a:tcPr marL="61259" marR="61259" marT="0" marB="0" anchor="ctr">
                    <a:lnB w="12700" cap="flat" cmpd="sng" algn="ctr">
                      <a:solidFill>
                        <a:schemeClr val="tx1"/>
                      </a:solidFill>
                      <a:prstDash val="solid"/>
                      <a:round/>
                      <a:headEnd type="none" w="med" len="med"/>
                      <a:tailEnd type="none" w="med" len="med"/>
                    </a:lnB>
                  </a:tcPr>
                </a:tc>
              </a:tr>
              <a:tr h="571333">
                <a:tc rowSpan="3">
                  <a:txBody>
                    <a:bodyPr/>
                    <a:lstStyle/>
                    <a:p>
                      <a:pPr marL="0" algn="just" defTabSz="914400" rtl="0" eaLnBrk="1" latinLnBrk="0" hangingPunct="1">
                        <a:lnSpc>
                          <a:spcPct val="115000"/>
                        </a:lnSpc>
                        <a:spcAft>
                          <a:spcPts val="0"/>
                        </a:spcAft>
                      </a:pPr>
                      <a:r>
                        <a:rPr lang="it-IT" sz="1000" b="1" kern="1200" dirty="0"/>
                        <a:t>Rafforzare il sistema produttivo regionale</a:t>
                      </a:r>
                      <a:r>
                        <a:rPr lang="it-IT" sz="1300" dirty="0">
                          <a:effectLst/>
                        </a:rPr>
                        <a:t> </a:t>
                      </a:r>
                      <a:r>
                        <a:rPr lang="it-IT" sz="1000" kern="1200" dirty="0"/>
                        <a:t>supportando il posizionamento nelle aree tecnologiche in cui la regione vanta delle competenze </a:t>
                      </a:r>
                      <a:r>
                        <a:rPr lang="it-IT" sz="1000" kern="1200" dirty="0" smtClean="0"/>
                        <a:t>distintive ( KETs: micro-elettronica e biotecnologie) </a:t>
                      </a:r>
                      <a:r>
                        <a:rPr lang="it-IT" sz="1000" kern="1200" dirty="0"/>
                        <a:t>e promuovendo </a:t>
                      </a:r>
                      <a:r>
                        <a:rPr lang="it-IT" sz="1000" kern="1200" dirty="0" smtClean="0"/>
                        <a:t>l’innalzamento del livello </a:t>
                      </a:r>
                      <a:r>
                        <a:rPr lang="it-IT" sz="1000" kern="1200" dirty="0"/>
                        <a:t>tecnologico e la scoperta imprenditoriale nei settori produttivi tradizionali</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smtClean="0"/>
                        <a:t>Significativo posizionamento </a:t>
                      </a:r>
                      <a:r>
                        <a:rPr lang="it-IT" sz="1000" b="1" kern="1200" dirty="0"/>
                        <a:t>competitivo</a:t>
                      </a:r>
                      <a:r>
                        <a:rPr lang="it-IT" sz="1000" kern="1200" dirty="0"/>
                        <a:t> del sistema regione nel presidio di alcune </a:t>
                      </a:r>
                      <a:r>
                        <a:rPr lang="it-IT" sz="1000" kern="1200" dirty="0" smtClean="0"/>
                        <a:t>KETs</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solidFill>
                            <a:schemeClr val="dk1"/>
                          </a:solidFill>
                          <a:latin typeface="+mn-lt"/>
                          <a:ea typeface="+mn-ea"/>
                          <a:cs typeface="+mn-cs"/>
                        </a:rPr>
                        <a:t>Aree di expertise chiave,  </a:t>
                      </a:r>
                      <a:r>
                        <a:rPr lang="it-IT" sz="1000" kern="1200" dirty="0"/>
                        <a:t>sistemi avanzati di relazione tra Università, centri di ricerca, grandi imprese  &amp; PMI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73723">
                <a:tc vMerge="1">
                  <a:txBody>
                    <a:bodyPr/>
                    <a:lstStyle/>
                    <a:p>
                      <a:pPr marL="0" algn="just" defTabSz="914400" rtl="0" eaLnBrk="1" latinLnBrk="0" hangingPunct="1">
                        <a:lnSpc>
                          <a:spcPct val="115000"/>
                        </a:lnSpc>
                        <a:spcAft>
                          <a:spcPts val="0"/>
                        </a:spcAft>
                      </a:pPr>
                      <a:endParaRPr lang="it-IT" sz="1100" kern="1200" dirty="0">
                        <a:solidFill>
                          <a:schemeClr val="dk1"/>
                        </a:solidFill>
                        <a:latin typeface="+mn-lt"/>
                        <a:ea typeface="+mn-ea"/>
                        <a:cs typeface="+mn-cs"/>
                      </a:endParaRPr>
                    </a:p>
                  </a:txBody>
                  <a:tcPr marL="66364" marR="6636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solidFill>
                            <a:schemeClr val="dk1"/>
                          </a:solidFill>
                          <a:latin typeface="+mn-lt"/>
                          <a:ea typeface="+mn-ea"/>
                          <a:cs typeface="+mn-cs"/>
                        </a:rPr>
                        <a:t>Densità del tessuto economico/imprenditoriale </a:t>
                      </a:r>
                      <a:r>
                        <a:rPr lang="it-IT" sz="1000" b="0" kern="1200" dirty="0">
                          <a:solidFill>
                            <a:schemeClr val="dk1"/>
                          </a:solidFill>
                          <a:latin typeface="+mn-lt"/>
                          <a:ea typeface="+mn-ea"/>
                          <a:cs typeface="+mn-cs"/>
                        </a:rPr>
                        <a:t>tradizionale (n. imprese, addetti) e presenza di fattori endogeni </a:t>
                      </a:r>
                      <a:r>
                        <a:rPr lang="it-IT" sz="1000" b="0" kern="1200" dirty="0" smtClean="0">
                          <a:solidFill>
                            <a:schemeClr val="dk1"/>
                          </a:solidFill>
                          <a:latin typeface="+mn-lt"/>
                          <a:ea typeface="+mn-ea"/>
                          <a:cs typeface="+mn-cs"/>
                        </a:rPr>
                        <a:t>qualificanti</a:t>
                      </a:r>
                    </a:p>
                    <a:p>
                      <a:pPr marL="0" algn="just" defTabSz="914400" rtl="0" eaLnBrk="1" latinLnBrk="0" hangingPunct="1">
                        <a:spcAft>
                          <a:spcPts val="0"/>
                        </a:spcAft>
                      </a:pPr>
                      <a:endParaRPr lang="it-IT" sz="1000" b="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Asset sottoutilizzati</a:t>
                      </a:r>
                      <a:r>
                        <a:rPr lang="it-IT" sz="1000" kern="1200" dirty="0"/>
                        <a:t>, Settori economici tradizionali, innovazioni tecnologiche e non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9415">
                <a:tc vMerge="1">
                  <a:txBody>
                    <a:bodyPr/>
                    <a:lstStyle/>
                    <a:p>
                      <a:pPr marL="0" algn="just" defTabSz="914400" rtl="0" eaLnBrk="1" latinLnBrk="0" hangingPunct="1">
                        <a:lnSpc>
                          <a:spcPct val="115000"/>
                        </a:lnSpc>
                        <a:spcAft>
                          <a:spcPts val="0"/>
                        </a:spcAft>
                      </a:pPr>
                      <a:endParaRPr lang="it-IT" sz="1100" kern="1200" dirty="0">
                        <a:solidFill>
                          <a:schemeClr val="dk1"/>
                        </a:solidFill>
                        <a:latin typeface="+mn-lt"/>
                        <a:ea typeface="+mn-ea"/>
                        <a:cs typeface="+mn-cs"/>
                      </a:endParaRPr>
                    </a:p>
                  </a:txBody>
                  <a:tcPr marL="66364" marR="6636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Matching tra imprenditorialità</a:t>
                      </a:r>
                      <a:r>
                        <a:rPr lang="it-IT" sz="1000" kern="1200" dirty="0"/>
                        <a:t>, anche potenziale, e l’offerta di ricerca</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kern="1200" dirty="0"/>
                        <a:t>) e </a:t>
                      </a:r>
                      <a:r>
                        <a:rPr lang="it-IT" sz="1000" b="1" kern="1200" dirty="0"/>
                        <a:t>offerta di ricerca </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11825">
                <a:tc rowSpan="2">
                  <a:txBody>
                    <a:bodyPr/>
                    <a:lstStyle/>
                    <a:p>
                      <a:pPr marL="0" algn="just" defTabSz="914400" rtl="0" eaLnBrk="1" latinLnBrk="0" hangingPunct="1">
                        <a:lnSpc>
                          <a:spcPct val="115000"/>
                        </a:lnSpc>
                        <a:spcAft>
                          <a:spcPts val="0"/>
                        </a:spcAft>
                      </a:pPr>
                      <a:r>
                        <a:rPr lang="it-IT" sz="1000" b="1" kern="1200" dirty="0" smtClean="0">
                          <a:solidFill>
                            <a:schemeClr val="dk1"/>
                          </a:solidFill>
                          <a:latin typeface="+mn-lt"/>
                          <a:ea typeface="+mn-ea"/>
                          <a:cs typeface="+mn-cs"/>
                        </a:rPr>
                        <a:t>Sostenere la diffusione di soluzioni e servizi innovativi </a:t>
                      </a:r>
                      <a:r>
                        <a:rPr lang="it-IT" sz="1000" kern="1200" dirty="0" smtClean="0"/>
                        <a:t>in risposta ai bisogni sociali, economici ed ambientali insoddisfatti e finalizzati a migliorare la qualità della vita dei siciliani</a:t>
                      </a:r>
                    </a:p>
                    <a:p>
                      <a:pPr marL="0" algn="just" defTabSz="914400" rtl="0" eaLnBrk="1" latinLnBrk="0" hangingPunct="1">
                        <a:lnSpc>
                          <a:spcPct val="115000"/>
                        </a:lnSpc>
                        <a:spcAft>
                          <a:spcPts val="0"/>
                        </a:spcAft>
                      </a:pPr>
                      <a:r>
                        <a:rPr lang="it-IT" sz="1000" kern="1200" dirty="0" smtClean="0"/>
                        <a:t>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lnSpc>
                          <a:spcPct val="115000"/>
                        </a:lnSpc>
                        <a:spcAft>
                          <a:spcPts val="0"/>
                        </a:spcAft>
                      </a:pPr>
                      <a:r>
                        <a:rPr lang="it-IT" sz="1000" b="1" kern="1200" dirty="0"/>
                        <a:t>Utilizzo diffuso delle innovazioni </a:t>
                      </a:r>
                      <a:r>
                        <a:rPr lang="it-IT" sz="1000" kern="1200" dirty="0"/>
                        <a:t>(anche non </a:t>
                      </a:r>
                      <a:r>
                        <a:rPr lang="it-IT" sz="1000" kern="1200" dirty="0" err="1"/>
                        <a:t>tech</a:t>
                      </a:r>
                      <a:r>
                        <a:rPr lang="it-IT" sz="1000" kern="1200" dirty="0"/>
                        <a:t>) in risposta alle sfide sociali emergenti negli ambienti urbani e </a:t>
                      </a:r>
                      <a:r>
                        <a:rPr lang="it-IT" sz="1000" kern="1200" dirty="0" smtClean="0"/>
                        <a:t>marginali</a:t>
                      </a:r>
                    </a:p>
                    <a:p>
                      <a:pPr marL="0" algn="just" defTabSz="914400" rtl="0" eaLnBrk="1" latinLnBrk="0" hangingPunct="1">
                        <a:lnSpc>
                          <a:spcPct val="115000"/>
                        </a:lnSpc>
                        <a:spcAft>
                          <a:spcPts val="0"/>
                        </a:spcAft>
                      </a:pP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Applicazione delle KET </a:t>
                      </a:r>
                      <a:r>
                        <a:rPr lang="it-IT" sz="1000" kern="1200" dirty="0"/>
                        <a:t>in risposta alla domanda pubblica di servizi innovativi</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6774">
                <a:tc vMerge="1">
                  <a:txBody>
                    <a:bodyPr/>
                    <a:lstStyle/>
                    <a:p>
                      <a:endParaRPr lang="it-IT"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lnSpc>
                          <a:spcPct val="115000"/>
                        </a:lnSpc>
                        <a:spcAft>
                          <a:spcPts val="0"/>
                        </a:spcAft>
                      </a:pPr>
                      <a:r>
                        <a:rPr lang="it-IT" sz="1000" b="1" kern="1200" dirty="0"/>
                        <a:t>Presenza di nuove categorie </a:t>
                      </a:r>
                      <a:r>
                        <a:rPr lang="it-IT" sz="1000" kern="1200" dirty="0"/>
                        <a:t>degli innovatori sociali e di creativi culturali.</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b="1" kern="1200" dirty="0"/>
                        <a:t>), creativi culturali e strumentalità dell’ICT </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94554">
                <a:tc>
                  <a:txBody>
                    <a:bodyPr/>
                    <a:lstStyle/>
                    <a:p>
                      <a:pPr marL="0" algn="just" defTabSz="914400" rtl="0" eaLnBrk="1" latinLnBrk="0" hangingPunct="1">
                        <a:lnSpc>
                          <a:spcPct val="115000"/>
                        </a:lnSpc>
                        <a:spcAft>
                          <a:spcPts val="0"/>
                        </a:spcAft>
                      </a:pPr>
                      <a:r>
                        <a:rPr lang="it-IT" sz="1000" b="1" kern="1200" dirty="0">
                          <a:solidFill>
                            <a:schemeClr val="dk1"/>
                          </a:solidFill>
                          <a:latin typeface="+mn-lt"/>
                          <a:ea typeface="+mn-ea"/>
                          <a:cs typeface="+mn-cs"/>
                        </a:rPr>
                        <a:t>Promuovere la più ampia diffusione della cultura dell’innovazione </a:t>
                      </a:r>
                      <a:r>
                        <a:rPr lang="it-IT" sz="1000" kern="1200" dirty="0"/>
                        <a:t>a tutti i livelli della società </a:t>
                      </a:r>
                      <a:r>
                        <a:rPr lang="it-IT" sz="1000" kern="1200" dirty="0" smtClean="0"/>
                        <a:t>regionale</a:t>
                      </a:r>
                      <a:endParaRPr lang="it-IT" sz="1000" kern="1200" dirty="0"/>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it-IT" sz="1000" b="1" kern="1200" dirty="0"/>
                        <a:t>Potenziale latente di domanda / produzione di innovazione</a:t>
                      </a:r>
                      <a:r>
                        <a:rPr lang="it-IT" sz="1000" kern="1200" dirty="0"/>
                        <a:t> e creatività del capitale umano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b="1" kern="1200" dirty="0"/>
                        <a:t>), creativi culturali, studenti, giovani e pubblica amministrazione</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Rettangolo 1"/>
          <p:cNvSpPr/>
          <p:nvPr/>
        </p:nvSpPr>
        <p:spPr>
          <a:xfrm>
            <a:off x="384458" y="1195775"/>
            <a:ext cx="6846277" cy="433196"/>
          </a:xfrm>
          <a:prstGeom prst="rect">
            <a:avLst/>
          </a:prstGeom>
        </p:spPr>
        <p:txBody>
          <a:bodyPr>
            <a:spAutoFit/>
          </a:bodyPr>
          <a:lstStyle/>
          <a:p>
            <a:pPr algn="ctr">
              <a:defRPr/>
            </a:pPr>
            <a:r>
              <a:rPr lang="it-IT" sz="2215" b="1" dirty="0" smtClean="0">
                <a:solidFill>
                  <a:schemeClr val="accent2"/>
                </a:solidFill>
                <a:effectLst>
                  <a:outerShdw blurRad="38100" dist="38100" dir="2700000" algn="tl">
                    <a:srgbClr val="C0C0C0"/>
                  </a:outerShdw>
                </a:effectLst>
                <a:latin typeface="Neo Sans Std Medium" pitchFamily="34" charset="0"/>
              </a:rPr>
              <a:t>I PILASTRI DELLA STRATEGIA</a:t>
            </a:r>
            <a:endParaRPr lang="it-IT" sz="2215" b="1" dirty="0">
              <a:solidFill>
                <a:schemeClr val="accent2"/>
              </a:solidFill>
              <a:effectLst>
                <a:outerShdw blurRad="38100" dist="38100" dir="2700000" algn="tl">
                  <a:srgbClr val="C0C0C0"/>
                </a:outerShdw>
              </a:effectLst>
              <a:latin typeface="Neo Sans Std Medium" pitchFamily="34" charset="0"/>
            </a:endParaRPr>
          </a:p>
        </p:txBody>
      </p:sp>
      <p:grpSp>
        <p:nvGrpSpPr>
          <p:cNvPr id="5" name="Gruppo 4"/>
          <p:cNvGrpSpPr/>
          <p:nvPr/>
        </p:nvGrpSpPr>
        <p:grpSpPr>
          <a:xfrm>
            <a:off x="5103751" y="716413"/>
            <a:ext cx="3389498" cy="1395847"/>
            <a:chOff x="4736976" y="548680"/>
            <a:chExt cx="5184124" cy="1944216"/>
          </a:xfrm>
        </p:grpSpPr>
        <p:graphicFrame>
          <p:nvGraphicFramePr>
            <p:cNvPr id="6" name="Diagramma 5"/>
            <p:cNvGraphicFramePr/>
            <p:nvPr>
              <p:extLst/>
            </p:nvPr>
          </p:nvGraphicFramePr>
          <p:xfrm>
            <a:off x="6650736" y="548680"/>
            <a:ext cx="327036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4736976" y="1052736"/>
            <a:ext cx="4104456"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3" name="Rettangolo 2"/>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(1)  </a:t>
            </a:r>
            <a:r>
              <a:rPr lang="it-IT" dirty="0"/>
              <a:t/>
            </a:r>
            <a:br>
              <a:rPr lang="it-IT" dirty="0"/>
            </a:br>
            <a:endParaRPr lang="it-IT" dirty="0"/>
          </a:p>
        </p:txBody>
      </p:sp>
    </p:spTree>
    <p:extLst>
      <p:ext uri="{BB962C8B-B14F-4D97-AF65-F5344CB8AC3E}">
        <p14:creationId xmlns:p14="http://schemas.microsoft.com/office/powerpoint/2010/main" val="1786079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450927" y="1434810"/>
            <a:ext cx="8232531" cy="864096"/>
          </a:xfrm>
          <a:noFill/>
        </p:spPr>
        <p:txBody>
          <a:bodyPr>
            <a:normAutofit fontScale="90000"/>
          </a:bodyPr>
          <a:lstStyle/>
          <a:p>
            <a:pPr lvl="0" algn="ctr"/>
            <a:r>
              <a:rPr lang="it-IT" sz="2215" dirty="0">
                <a:solidFill>
                  <a:schemeClr val="accent2"/>
                </a:solidFill>
                <a:latin typeface="Neo Sans Std Medium" pitchFamily="34" charset="0"/>
                <a:ea typeface="+mn-ea"/>
                <a:cs typeface="+mn-cs"/>
              </a:rPr>
              <a:t>Il perseguimento dei tre obiettivi verrà effettuato mediante un approccio </a:t>
            </a:r>
            <a:r>
              <a:rPr lang="it-IT" sz="2215" i="1" dirty="0">
                <a:solidFill>
                  <a:srgbClr val="FF0000"/>
                </a:solidFill>
                <a:latin typeface="Neo Sans Std Medium" pitchFamily="34" charset="0"/>
                <a:ea typeface="+mn-ea"/>
                <a:cs typeface="+mn-cs"/>
              </a:rPr>
              <a:t>logico duale </a:t>
            </a:r>
            <a:r>
              <a:rPr lang="it-IT" sz="2215" dirty="0">
                <a:solidFill>
                  <a:schemeClr val="accent2"/>
                </a:solidFill>
                <a:latin typeface="Neo Sans Std Medium" pitchFamily="34" charset="0"/>
                <a:ea typeface="+mn-ea"/>
                <a:cs typeface="+mn-cs"/>
              </a:rPr>
              <a:t/>
            </a:r>
            <a:br>
              <a:rPr lang="it-IT" sz="2215" dirty="0">
                <a:solidFill>
                  <a:schemeClr val="accent2"/>
                </a:solidFill>
                <a:latin typeface="Neo Sans Std Medium" pitchFamily="34" charset="0"/>
                <a:ea typeface="+mn-ea"/>
                <a:cs typeface="+mn-cs"/>
              </a:rPr>
            </a:br>
            <a:endParaRPr lang="it-IT" sz="2215" dirty="0">
              <a:solidFill>
                <a:schemeClr val="accent2"/>
              </a:solidFill>
              <a:latin typeface="Neo Sans Std Medium" pitchFamily="34" charset="0"/>
              <a:ea typeface="+mn-ea"/>
              <a:cs typeface="+mn-cs"/>
            </a:endParaRPr>
          </a:p>
        </p:txBody>
      </p:sp>
      <p:graphicFrame>
        <p:nvGraphicFramePr>
          <p:cNvPr id="3" name="Diagramma 2"/>
          <p:cNvGraphicFramePr/>
          <p:nvPr>
            <p:extLst/>
          </p:nvPr>
        </p:nvGraphicFramePr>
        <p:xfrm>
          <a:off x="583865" y="1833746"/>
          <a:ext cx="8375084" cy="398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3973780" y="2128446"/>
            <a:ext cx="3057570" cy="348109"/>
          </a:xfrm>
          <a:prstGeom prst="rect">
            <a:avLst/>
          </a:prstGeom>
          <a:noFill/>
        </p:spPr>
        <p:txBody>
          <a:bodyPr wrap="square" rtlCol="0">
            <a:spAutoFit/>
          </a:bodyPr>
          <a:lstStyle/>
          <a:p>
            <a:pPr algn="ctr"/>
            <a:r>
              <a:rPr lang="it-IT" sz="1662" b="1" dirty="0">
                <a:solidFill>
                  <a:srgbClr val="FF0000"/>
                </a:solidFill>
                <a:effectLst>
                  <a:outerShdw blurRad="38100" dist="38100" dir="2700000" algn="tl">
                    <a:srgbClr val="C0C0C0"/>
                  </a:outerShdw>
                </a:effectLst>
                <a:latin typeface="Neo Sans Std Medium" pitchFamily="34" charset="0"/>
              </a:rPr>
              <a:t>Attraverso interventi ….</a:t>
            </a:r>
          </a:p>
        </p:txBody>
      </p:sp>
      <p:graphicFrame>
        <p:nvGraphicFramePr>
          <p:cNvPr id="4" name="Diagramma 3"/>
          <p:cNvGraphicFramePr/>
          <p:nvPr>
            <p:extLst/>
          </p:nvPr>
        </p:nvGraphicFramePr>
        <p:xfrm>
          <a:off x="5203455" y="4027221"/>
          <a:ext cx="3655791" cy="34043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a 6"/>
          <p:cNvGraphicFramePr/>
          <p:nvPr>
            <p:extLst/>
          </p:nvPr>
        </p:nvGraphicFramePr>
        <p:xfrm>
          <a:off x="517396" y="3894283"/>
          <a:ext cx="3988135" cy="14623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ettangolo 7"/>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(2)  </a:t>
            </a:r>
            <a:r>
              <a:rPr lang="it-IT" dirty="0"/>
              <a:t/>
            </a:r>
            <a:br>
              <a:rPr lang="it-IT" dirty="0"/>
            </a:br>
            <a:endParaRPr lang="it-IT" dirty="0"/>
          </a:p>
        </p:txBody>
      </p:sp>
      <p:graphicFrame>
        <p:nvGraphicFramePr>
          <p:cNvPr id="9" name="Diagramma 8"/>
          <p:cNvGraphicFramePr/>
          <p:nvPr>
            <p:extLst>
              <p:ext uri="{D42A27DB-BD31-4B8C-83A1-F6EECF244321}">
                <p14:modId xmlns:p14="http://schemas.microsoft.com/office/powerpoint/2010/main" val="2131588200"/>
              </p:ext>
            </p:extLst>
          </p:nvPr>
        </p:nvGraphicFramePr>
        <p:xfrm>
          <a:off x="6660232" y="204437"/>
          <a:ext cx="2138238" cy="13958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420062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488975" y="204437"/>
            <a:ext cx="3389498" cy="1395847"/>
            <a:chOff x="4736976" y="548680"/>
            <a:chExt cx="5184124" cy="1944216"/>
          </a:xfrm>
        </p:grpSpPr>
        <p:graphicFrame>
          <p:nvGraphicFramePr>
            <p:cNvPr id="4" name="Diagramma 3"/>
            <p:cNvGraphicFramePr/>
            <p:nvPr>
              <p:extLst/>
            </p:nvPr>
          </p:nvGraphicFramePr>
          <p:xfrm>
            <a:off x="6650736" y="548680"/>
            <a:ext cx="327036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extLst/>
            </p:nvPr>
          </p:nvGraphicFramePr>
          <p:xfrm>
            <a:off x="4736976" y="1052736"/>
            <a:ext cx="4104456"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cxnSp>
        <p:nvCxnSpPr>
          <p:cNvPr id="26" name="Connettore 2 25"/>
          <p:cNvCxnSpPr>
            <a:endCxn id="46" idx="2"/>
          </p:cNvCxnSpPr>
          <p:nvPr/>
        </p:nvCxnSpPr>
        <p:spPr bwMode="auto">
          <a:xfrm>
            <a:off x="2368132" y="5007128"/>
            <a:ext cx="4834237" cy="1039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grpSp>
        <p:nvGrpSpPr>
          <p:cNvPr id="8" name="Gruppo 7"/>
          <p:cNvGrpSpPr/>
          <p:nvPr/>
        </p:nvGrpSpPr>
        <p:grpSpPr>
          <a:xfrm>
            <a:off x="552357" y="902361"/>
            <a:ext cx="7404019" cy="5063960"/>
            <a:chOff x="558867" y="1169057"/>
            <a:chExt cx="5874263" cy="4498681"/>
          </a:xfrm>
        </p:grpSpPr>
        <p:graphicFrame>
          <p:nvGraphicFramePr>
            <p:cNvPr id="34820" name="Diagramma 34819"/>
            <p:cNvGraphicFramePr/>
            <p:nvPr>
              <p:extLst>
                <p:ext uri="{D42A27DB-BD31-4B8C-83A1-F6EECF244321}">
                  <p14:modId xmlns:p14="http://schemas.microsoft.com/office/powerpoint/2010/main" val="593181633"/>
                </p:ext>
              </p:extLst>
            </p:nvPr>
          </p:nvGraphicFramePr>
          <p:xfrm>
            <a:off x="2511464" y="1169057"/>
            <a:ext cx="1847058" cy="7102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7" name="Diagramma 36"/>
            <p:cNvGraphicFramePr/>
            <p:nvPr>
              <p:extLst>
                <p:ext uri="{D42A27DB-BD31-4B8C-83A1-F6EECF244321}">
                  <p14:modId xmlns:p14="http://schemas.microsoft.com/office/powerpoint/2010/main" val="4277644545"/>
                </p:ext>
              </p:extLst>
            </p:nvPr>
          </p:nvGraphicFramePr>
          <p:xfrm>
            <a:off x="4638469" y="1302304"/>
            <a:ext cx="1794661" cy="710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6" name="Gruppo 5"/>
            <p:cNvGrpSpPr/>
            <p:nvPr/>
          </p:nvGrpSpPr>
          <p:grpSpPr>
            <a:xfrm>
              <a:off x="558867" y="1866981"/>
              <a:ext cx="5702872" cy="3800757"/>
              <a:chOff x="558867" y="1866981"/>
              <a:chExt cx="5702872" cy="3800757"/>
            </a:xfrm>
          </p:grpSpPr>
          <p:grpSp>
            <p:nvGrpSpPr>
              <p:cNvPr id="34837" name="Gruppo 34836"/>
              <p:cNvGrpSpPr/>
              <p:nvPr/>
            </p:nvGrpSpPr>
            <p:grpSpPr>
              <a:xfrm>
                <a:off x="558867" y="1866981"/>
                <a:ext cx="5702872" cy="3800757"/>
                <a:chOff x="605439" y="1736812"/>
                <a:chExt cx="6178111" cy="4117486"/>
              </a:xfrm>
            </p:grpSpPr>
            <p:grpSp>
              <p:nvGrpSpPr>
                <p:cNvPr id="34822" name="Gruppo 34821"/>
                <p:cNvGrpSpPr/>
                <p:nvPr/>
              </p:nvGrpSpPr>
              <p:grpSpPr>
                <a:xfrm>
                  <a:off x="605439" y="1736812"/>
                  <a:ext cx="6178111" cy="4117486"/>
                  <a:chOff x="963965" y="1340768"/>
                  <a:chExt cx="6523471" cy="4463230"/>
                </a:xfrm>
              </p:grpSpPr>
              <p:graphicFrame>
                <p:nvGraphicFramePr>
                  <p:cNvPr id="15" name="Diagramma 14"/>
                  <p:cNvGraphicFramePr/>
                  <p:nvPr>
                    <p:extLst/>
                  </p:nvPr>
                </p:nvGraphicFramePr>
                <p:xfrm>
                  <a:off x="1064568" y="1340768"/>
                  <a:ext cx="2016224" cy="57708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ma 13"/>
                  <p:cNvGraphicFramePr/>
                  <p:nvPr>
                    <p:extLst/>
                  </p:nvPr>
                </p:nvGraphicFramePr>
                <p:xfrm>
                  <a:off x="1103905" y="2038129"/>
                  <a:ext cx="2016224" cy="73866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3" name="Diagramma 12"/>
                  <p:cNvGraphicFramePr/>
                  <p:nvPr>
                    <p:extLst/>
                  </p:nvPr>
                </p:nvGraphicFramePr>
                <p:xfrm>
                  <a:off x="1078693" y="2876659"/>
                  <a:ext cx="2016224" cy="41549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2" name="Diagramma 11"/>
                  <p:cNvGraphicFramePr/>
                  <p:nvPr>
                    <p:extLst/>
                  </p:nvPr>
                </p:nvGraphicFramePr>
                <p:xfrm>
                  <a:off x="1064568" y="3571336"/>
                  <a:ext cx="2016224" cy="90024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7" name="Diagramma 6"/>
                  <p:cNvGraphicFramePr/>
                  <p:nvPr>
                    <p:extLst>
                      <p:ext uri="{D42A27DB-BD31-4B8C-83A1-F6EECF244321}">
                        <p14:modId xmlns:p14="http://schemas.microsoft.com/office/powerpoint/2010/main" val="94817789"/>
                      </p:ext>
                    </p:extLst>
                  </p:nvPr>
                </p:nvGraphicFramePr>
                <p:xfrm>
                  <a:off x="1064568" y="4549328"/>
                  <a:ext cx="2016224" cy="57708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7" name="Diagramma 16"/>
                  <p:cNvGraphicFramePr/>
                  <p:nvPr>
                    <p:extLst>
                      <p:ext uri="{D42A27DB-BD31-4B8C-83A1-F6EECF244321}">
                        <p14:modId xmlns:p14="http://schemas.microsoft.com/office/powerpoint/2010/main" val="1462772840"/>
                      </p:ext>
                    </p:extLst>
                  </p:nvPr>
                </p:nvGraphicFramePr>
                <p:xfrm>
                  <a:off x="963965" y="5155926"/>
                  <a:ext cx="6523471" cy="648072"/>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cxnSp>
                <p:nvCxnSpPr>
                  <p:cNvPr id="21" name="Connettore 2 20"/>
                  <p:cNvCxnSpPr/>
                  <p:nvPr/>
                </p:nvCxnSpPr>
                <p:spPr bwMode="auto">
                  <a:xfrm>
                    <a:off x="3080792" y="1628800"/>
                    <a:ext cx="1549037"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3" name="Connettore 2 22"/>
                  <p:cNvCxnSpPr/>
                  <p:nvPr/>
                </p:nvCxnSpPr>
                <p:spPr bwMode="auto">
                  <a:xfrm>
                    <a:off x="3081382" y="4021459"/>
                    <a:ext cx="3900888"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4" name="Connettore 2 23"/>
                  <p:cNvCxnSpPr>
                    <a:stCxn id="13" idx="3"/>
                    <a:endCxn id="44" idx="2"/>
                  </p:cNvCxnSpPr>
                  <p:nvPr/>
                </p:nvCxnSpPr>
                <p:spPr bwMode="auto">
                  <a:xfrm flipV="1">
                    <a:off x="3094917" y="3072923"/>
                    <a:ext cx="3901477" cy="11486"/>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5" name="Connettore 2 24"/>
                  <p:cNvCxnSpPr/>
                  <p:nvPr/>
                </p:nvCxnSpPr>
                <p:spPr bwMode="auto">
                  <a:xfrm>
                    <a:off x="3120129" y="2379933"/>
                    <a:ext cx="1509700"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grpSp>
            <p:sp>
              <p:nvSpPr>
                <p:cNvPr id="44" name="Ovale 43"/>
                <p:cNvSpPr/>
                <p:nvPr/>
              </p:nvSpPr>
              <p:spPr bwMode="auto">
                <a:xfrm>
                  <a:off x="6318504" y="3226774"/>
                  <a:ext cx="252028" cy="216024"/>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grpSp>
          <p:grpSp>
            <p:nvGrpSpPr>
              <p:cNvPr id="2" name="Gruppo 1"/>
              <p:cNvGrpSpPr/>
              <p:nvPr/>
            </p:nvGrpSpPr>
            <p:grpSpPr>
              <a:xfrm>
                <a:off x="3807608" y="2012557"/>
                <a:ext cx="2259943" cy="2911994"/>
                <a:chOff x="3807608" y="2012557"/>
                <a:chExt cx="2259943" cy="2911994"/>
              </a:xfrm>
            </p:grpSpPr>
            <p:sp>
              <p:nvSpPr>
                <p:cNvPr id="34825" name="Ovale 34824"/>
                <p:cNvSpPr/>
                <p:nvPr/>
              </p:nvSpPr>
              <p:spPr bwMode="auto">
                <a:xfrm>
                  <a:off x="3807608" y="2012557"/>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2031" dirty="0">
                      <a:solidFill>
                        <a:schemeClr val="bg1"/>
                      </a:solidFill>
                      <a:latin typeface="Arial" charset="0"/>
                    </a:rPr>
                    <a:t> </a:t>
                  </a:r>
                </a:p>
              </p:txBody>
            </p:sp>
            <p:sp>
              <p:nvSpPr>
                <p:cNvPr id="43" name="Ovale 42"/>
                <p:cNvSpPr/>
                <p:nvPr/>
              </p:nvSpPr>
              <p:spPr bwMode="auto">
                <a:xfrm>
                  <a:off x="3840842" y="2675642"/>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45" name="Ovale 44"/>
                <p:cNvSpPr/>
                <p:nvPr/>
              </p:nvSpPr>
              <p:spPr bwMode="auto">
                <a:xfrm>
                  <a:off x="5820117" y="4050076"/>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46" name="Ovale 45"/>
                <p:cNvSpPr/>
                <p:nvPr/>
              </p:nvSpPr>
              <p:spPr bwMode="auto">
                <a:xfrm>
                  <a:off x="5834910" y="4725144"/>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grpSp>
        </p:grpSp>
      </p:grpSp>
      <p:sp>
        <p:nvSpPr>
          <p:cNvPr id="34834" name="Rettangolo 34833"/>
          <p:cNvSpPr/>
          <p:nvPr/>
        </p:nvSpPr>
        <p:spPr bwMode="auto">
          <a:xfrm>
            <a:off x="185051" y="1780014"/>
            <a:ext cx="332345" cy="1781924"/>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1</a:t>
            </a:r>
          </a:p>
        </p:txBody>
      </p:sp>
      <p:sp>
        <p:nvSpPr>
          <p:cNvPr id="56" name="Rettangolo 55"/>
          <p:cNvSpPr/>
          <p:nvPr/>
        </p:nvSpPr>
        <p:spPr bwMode="auto">
          <a:xfrm>
            <a:off x="185051" y="3694876"/>
            <a:ext cx="332345" cy="1395847"/>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2</a:t>
            </a:r>
          </a:p>
        </p:txBody>
      </p:sp>
      <p:sp>
        <p:nvSpPr>
          <p:cNvPr id="57" name="Rettangolo 56"/>
          <p:cNvSpPr/>
          <p:nvPr/>
        </p:nvSpPr>
        <p:spPr bwMode="auto">
          <a:xfrm>
            <a:off x="185051" y="5157192"/>
            <a:ext cx="332345" cy="997034"/>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3</a:t>
            </a:r>
          </a:p>
        </p:txBody>
      </p:sp>
      <p:sp>
        <p:nvSpPr>
          <p:cNvPr id="28" name="Rettangolo 27"/>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(3)  </a:t>
            </a:r>
            <a:r>
              <a:rPr lang="it-IT" dirty="0"/>
              <a:t/>
            </a:r>
            <a:br>
              <a:rPr lang="it-IT" dirty="0"/>
            </a:br>
            <a:endParaRPr lang="it-IT" dirty="0"/>
          </a:p>
        </p:txBody>
      </p:sp>
    </p:spTree>
    <p:extLst>
      <p:ext uri="{BB962C8B-B14F-4D97-AF65-F5344CB8AC3E}">
        <p14:creationId xmlns:p14="http://schemas.microsoft.com/office/powerpoint/2010/main" val="4230014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o 4"/>
          <p:cNvGrpSpPr>
            <a:grpSpLocks/>
          </p:cNvGrpSpPr>
          <p:nvPr/>
        </p:nvGrpSpPr>
        <p:grpSpPr bwMode="auto">
          <a:xfrm>
            <a:off x="-5248" y="214968"/>
            <a:ext cx="9144000" cy="586409"/>
            <a:chOff x="45253" y="-36513"/>
            <a:chExt cx="9143999" cy="877993"/>
          </a:xfrm>
        </p:grpSpPr>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688" t="21562" r="5663" b="66251"/>
            <a:stretch>
              <a:fillRect/>
            </a:stretch>
          </p:blipFill>
          <p:spPr bwMode="auto">
            <a:xfrm>
              <a:off x="45253" y="-16351"/>
              <a:ext cx="9143999" cy="8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descr="jau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731" y="0"/>
              <a:ext cx="800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stell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6513"/>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Logo_POFes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0"/>
              <a:ext cx="827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ettangolo 50"/>
          <p:cNvSpPr/>
          <p:nvPr/>
        </p:nvSpPr>
        <p:spPr>
          <a:xfrm>
            <a:off x="2200938" y="1258205"/>
            <a:ext cx="5171154" cy="433196"/>
          </a:xfrm>
          <a:prstGeom prst="rect">
            <a:avLst/>
          </a:prstGeom>
        </p:spPr>
        <p:txBody>
          <a:bodyPr wrap="square">
            <a:spAutoFit/>
          </a:bodyPr>
          <a:lstStyle/>
          <a:p>
            <a:pPr algn="ctr"/>
            <a:r>
              <a:rPr lang="it-IT" sz="2215" b="1" dirty="0">
                <a:solidFill>
                  <a:schemeClr val="accent2"/>
                </a:solidFill>
                <a:effectLst>
                  <a:outerShdw blurRad="38100" dist="38100" dir="2700000" algn="tl">
                    <a:srgbClr val="C0C0C0"/>
                  </a:outerShdw>
                </a:effectLst>
                <a:latin typeface="Neo Sans Std Medium" pitchFamily="34" charset="0"/>
              </a:rPr>
              <a:t>Gli Strumenti del  Policy Mix ...</a:t>
            </a:r>
          </a:p>
        </p:txBody>
      </p:sp>
      <p:graphicFrame>
        <p:nvGraphicFramePr>
          <p:cNvPr id="109" name="Diagramma 108"/>
          <p:cNvGraphicFramePr/>
          <p:nvPr>
            <p:extLst/>
          </p:nvPr>
        </p:nvGraphicFramePr>
        <p:xfrm>
          <a:off x="71535" y="2661926"/>
          <a:ext cx="2319068" cy="767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4" name="Gruppo 113"/>
          <p:cNvGrpSpPr/>
          <p:nvPr/>
        </p:nvGrpSpPr>
        <p:grpSpPr>
          <a:xfrm>
            <a:off x="4211960" y="1691401"/>
            <a:ext cx="801225" cy="801225"/>
            <a:chOff x="5313040" y="1959577"/>
            <a:chExt cx="867994" cy="867994"/>
          </a:xfrm>
        </p:grpSpPr>
        <p:sp>
          <p:nvSpPr>
            <p:cNvPr id="112" name="Oval 45"/>
            <p:cNvSpPr/>
            <p:nvPr/>
          </p:nvSpPr>
          <p:spPr>
            <a:xfrm>
              <a:off x="5313040" y="1959577"/>
              <a:ext cx="867994" cy="86799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62"/>
            </a:p>
          </p:txBody>
        </p:sp>
        <p:sp>
          <p:nvSpPr>
            <p:cNvPr id="110" name="Freeform 10"/>
            <p:cNvSpPr>
              <a:spLocks noEditPoints="1"/>
            </p:cNvSpPr>
            <p:nvPr/>
          </p:nvSpPr>
          <p:spPr bwMode="auto">
            <a:xfrm>
              <a:off x="5547674" y="2195293"/>
              <a:ext cx="398726" cy="396562"/>
            </a:xfrm>
            <a:custGeom>
              <a:avLst/>
              <a:gdLst/>
              <a:ahLst/>
              <a:cxnLst>
                <a:cxn ang="0">
                  <a:pos x="24" y="31"/>
                </a:cxn>
                <a:cxn ang="0">
                  <a:pos x="4" y="11"/>
                </a:cxn>
                <a:cxn ang="0">
                  <a:pos x="4" y="8"/>
                </a:cxn>
                <a:cxn ang="0">
                  <a:pos x="6" y="8"/>
                </a:cxn>
                <a:cxn ang="0">
                  <a:pos x="26" y="28"/>
                </a:cxn>
                <a:cxn ang="0">
                  <a:pos x="28" y="27"/>
                </a:cxn>
                <a:cxn ang="0">
                  <a:pos x="8" y="7"/>
                </a:cxn>
                <a:cxn ang="0">
                  <a:pos x="8" y="4"/>
                </a:cxn>
                <a:cxn ang="0">
                  <a:pos x="10" y="4"/>
                </a:cxn>
                <a:cxn ang="0">
                  <a:pos x="31" y="24"/>
                </a:cxn>
                <a:cxn ang="0">
                  <a:pos x="33" y="22"/>
                </a:cxn>
                <a:cxn ang="0">
                  <a:pos x="14" y="3"/>
                </a:cxn>
                <a:cxn ang="0">
                  <a:pos x="4" y="4"/>
                </a:cxn>
                <a:cxn ang="0">
                  <a:pos x="3" y="13"/>
                </a:cxn>
                <a:cxn ang="0">
                  <a:pos x="22" y="33"/>
                </a:cxn>
                <a:cxn ang="0">
                  <a:pos x="24" y="31"/>
                </a:cxn>
                <a:cxn ang="0">
                  <a:pos x="71" y="67"/>
                </a:cxn>
                <a:cxn ang="0">
                  <a:pos x="65" y="59"/>
                </a:cxn>
                <a:cxn ang="0">
                  <a:pos x="63" y="59"/>
                </a:cxn>
                <a:cxn ang="0">
                  <a:pos x="63" y="59"/>
                </a:cxn>
                <a:cxn ang="0">
                  <a:pos x="46" y="42"/>
                </a:cxn>
                <a:cxn ang="0">
                  <a:pos x="42" y="46"/>
                </a:cxn>
                <a:cxn ang="0">
                  <a:pos x="59" y="63"/>
                </a:cxn>
                <a:cxn ang="0">
                  <a:pos x="60" y="63"/>
                </a:cxn>
                <a:cxn ang="0">
                  <a:pos x="59" y="65"/>
                </a:cxn>
                <a:cxn ang="0">
                  <a:pos x="67" y="70"/>
                </a:cxn>
                <a:cxn ang="0">
                  <a:pos x="69" y="69"/>
                </a:cxn>
                <a:cxn ang="0">
                  <a:pos x="71" y="67"/>
                </a:cxn>
                <a:cxn ang="0">
                  <a:pos x="51" y="34"/>
                </a:cxn>
                <a:cxn ang="0">
                  <a:pos x="64" y="30"/>
                </a:cxn>
                <a:cxn ang="0">
                  <a:pos x="66" y="11"/>
                </a:cxn>
                <a:cxn ang="0">
                  <a:pos x="55" y="22"/>
                </a:cxn>
                <a:cxn ang="0">
                  <a:pos x="50" y="17"/>
                </a:cxn>
                <a:cxn ang="0">
                  <a:pos x="61" y="6"/>
                </a:cxn>
                <a:cxn ang="0">
                  <a:pos x="42" y="8"/>
                </a:cxn>
                <a:cxn ang="0">
                  <a:pos x="38" y="21"/>
                </a:cxn>
                <a:cxn ang="0">
                  <a:pos x="36" y="22"/>
                </a:cxn>
                <a:cxn ang="0">
                  <a:pos x="6" y="52"/>
                </a:cxn>
                <a:cxn ang="0">
                  <a:pos x="6" y="65"/>
                </a:cxn>
                <a:cxn ang="0">
                  <a:pos x="20" y="65"/>
                </a:cxn>
                <a:cxn ang="0">
                  <a:pos x="49" y="36"/>
                </a:cxn>
                <a:cxn ang="0">
                  <a:pos x="51" y="34"/>
                </a:cxn>
                <a:cxn ang="0">
                  <a:pos x="16" y="60"/>
                </a:cxn>
                <a:cxn ang="0">
                  <a:pos x="12" y="60"/>
                </a:cxn>
                <a:cxn ang="0">
                  <a:pos x="12" y="55"/>
                </a:cxn>
                <a:cxn ang="0">
                  <a:pos x="16" y="55"/>
                </a:cxn>
                <a:cxn ang="0">
                  <a:pos x="16" y="60"/>
                </a:cxn>
              </a:cxnLst>
              <a:rect l="0" t="0" r="r" b="b"/>
              <a:pathLst>
                <a:path w="71" h="71">
                  <a:moveTo>
                    <a:pt x="24" y="31"/>
                  </a:moveTo>
                  <a:cubicBezTo>
                    <a:pt x="4" y="11"/>
                    <a:pt x="4" y="11"/>
                    <a:pt x="4" y="11"/>
                  </a:cubicBezTo>
                  <a:cubicBezTo>
                    <a:pt x="3" y="10"/>
                    <a:pt x="3" y="9"/>
                    <a:pt x="4" y="8"/>
                  </a:cubicBezTo>
                  <a:cubicBezTo>
                    <a:pt x="4" y="7"/>
                    <a:pt x="6" y="7"/>
                    <a:pt x="6" y="8"/>
                  </a:cubicBezTo>
                  <a:cubicBezTo>
                    <a:pt x="26" y="28"/>
                    <a:pt x="26" y="28"/>
                    <a:pt x="26" y="28"/>
                  </a:cubicBezTo>
                  <a:cubicBezTo>
                    <a:pt x="28" y="27"/>
                    <a:pt x="28" y="27"/>
                    <a:pt x="28" y="27"/>
                  </a:cubicBezTo>
                  <a:cubicBezTo>
                    <a:pt x="8" y="7"/>
                    <a:pt x="8" y="7"/>
                    <a:pt x="8" y="7"/>
                  </a:cubicBezTo>
                  <a:cubicBezTo>
                    <a:pt x="7" y="6"/>
                    <a:pt x="7" y="5"/>
                    <a:pt x="8" y="4"/>
                  </a:cubicBezTo>
                  <a:cubicBezTo>
                    <a:pt x="9" y="3"/>
                    <a:pt x="10" y="3"/>
                    <a:pt x="10" y="4"/>
                  </a:cubicBezTo>
                  <a:cubicBezTo>
                    <a:pt x="31" y="24"/>
                    <a:pt x="31" y="24"/>
                    <a:pt x="31" y="24"/>
                  </a:cubicBezTo>
                  <a:cubicBezTo>
                    <a:pt x="33" y="22"/>
                    <a:pt x="33" y="22"/>
                    <a:pt x="33" y="22"/>
                  </a:cubicBezTo>
                  <a:cubicBezTo>
                    <a:pt x="14" y="3"/>
                    <a:pt x="14" y="3"/>
                    <a:pt x="14" y="3"/>
                  </a:cubicBezTo>
                  <a:cubicBezTo>
                    <a:pt x="11" y="0"/>
                    <a:pt x="7" y="1"/>
                    <a:pt x="4" y="4"/>
                  </a:cubicBezTo>
                  <a:cubicBezTo>
                    <a:pt x="1" y="7"/>
                    <a:pt x="0" y="11"/>
                    <a:pt x="3" y="13"/>
                  </a:cubicBezTo>
                  <a:cubicBezTo>
                    <a:pt x="22" y="33"/>
                    <a:pt x="22" y="33"/>
                    <a:pt x="22" y="33"/>
                  </a:cubicBezTo>
                  <a:lnTo>
                    <a:pt x="24" y="31"/>
                  </a:lnTo>
                  <a:close/>
                  <a:moveTo>
                    <a:pt x="71" y="67"/>
                  </a:moveTo>
                  <a:cubicBezTo>
                    <a:pt x="65" y="59"/>
                    <a:pt x="65" y="59"/>
                    <a:pt x="65" y="59"/>
                  </a:cubicBezTo>
                  <a:cubicBezTo>
                    <a:pt x="65" y="58"/>
                    <a:pt x="64" y="59"/>
                    <a:pt x="63" y="59"/>
                  </a:cubicBezTo>
                  <a:cubicBezTo>
                    <a:pt x="63" y="59"/>
                    <a:pt x="63" y="59"/>
                    <a:pt x="63" y="59"/>
                  </a:cubicBezTo>
                  <a:cubicBezTo>
                    <a:pt x="46" y="42"/>
                    <a:pt x="46" y="42"/>
                    <a:pt x="46" y="42"/>
                  </a:cubicBezTo>
                  <a:cubicBezTo>
                    <a:pt x="42" y="46"/>
                    <a:pt x="42" y="46"/>
                    <a:pt x="42" y="46"/>
                  </a:cubicBezTo>
                  <a:cubicBezTo>
                    <a:pt x="59" y="63"/>
                    <a:pt x="59" y="63"/>
                    <a:pt x="59" y="63"/>
                  </a:cubicBezTo>
                  <a:cubicBezTo>
                    <a:pt x="59" y="63"/>
                    <a:pt x="59" y="63"/>
                    <a:pt x="60" y="63"/>
                  </a:cubicBezTo>
                  <a:cubicBezTo>
                    <a:pt x="59" y="64"/>
                    <a:pt x="59" y="65"/>
                    <a:pt x="59" y="65"/>
                  </a:cubicBezTo>
                  <a:cubicBezTo>
                    <a:pt x="67" y="70"/>
                    <a:pt x="67" y="70"/>
                    <a:pt x="67" y="70"/>
                  </a:cubicBezTo>
                  <a:cubicBezTo>
                    <a:pt x="68" y="71"/>
                    <a:pt x="69" y="70"/>
                    <a:pt x="69" y="69"/>
                  </a:cubicBezTo>
                  <a:cubicBezTo>
                    <a:pt x="70" y="68"/>
                    <a:pt x="71" y="67"/>
                    <a:pt x="71" y="67"/>
                  </a:cubicBezTo>
                  <a:close/>
                  <a:moveTo>
                    <a:pt x="51" y="34"/>
                  </a:moveTo>
                  <a:cubicBezTo>
                    <a:pt x="55" y="35"/>
                    <a:pt x="60" y="33"/>
                    <a:pt x="64" y="30"/>
                  </a:cubicBezTo>
                  <a:cubicBezTo>
                    <a:pt x="69" y="25"/>
                    <a:pt x="70" y="17"/>
                    <a:pt x="66" y="11"/>
                  </a:cubicBezTo>
                  <a:cubicBezTo>
                    <a:pt x="55" y="22"/>
                    <a:pt x="55" y="22"/>
                    <a:pt x="55" y="22"/>
                  </a:cubicBezTo>
                  <a:cubicBezTo>
                    <a:pt x="50" y="17"/>
                    <a:pt x="50" y="17"/>
                    <a:pt x="50" y="17"/>
                  </a:cubicBezTo>
                  <a:cubicBezTo>
                    <a:pt x="61" y="6"/>
                    <a:pt x="61" y="6"/>
                    <a:pt x="61" y="6"/>
                  </a:cubicBezTo>
                  <a:cubicBezTo>
                    <a:pt x="55" y="2"/>
                    <a:pt x="47" y="3"/>
                    <a:pt x="42" y="8"/>
                  </a:cubicBezTo>
                  <a:cubicBezTo>
                    <a:pt x="39" y="11"/>
                    <a:pt x="37" y="16"/>
                    <a:pt x="38" y="21"/>
                  </a:cubicBezTo>
                  <a:cubicBezTo>
                    <a:pt x="37" y="21"/>
                    <a:pt x="36" y="22"/>
                    <a:pt x="36" y="22"/>
                  </a:cubicBezTo>
                  <a:cubicBezTo>
                    <a:pt x="6" y="52"/>
                    <a:pt x="6" y="52"/>
                    <a:pt x="6" y="52"/>
                  </a:cubicBezTo>
                  <a:cubicBezTo>
                    <a:pt x="3" y="55"/>
                    <a:pt x="3" y="62"/>
                    <a:pt x="6" y="65"/>
                  </a:cubicBezTo>
                  <a:cubicBezTo>
                    <a:pt x="10" y="69"/>
                    <a:pt x="16" y="69"/>
                    <a:pt x="20" y="65"/>
                  </a:cubicBezTo>
                  <a:cubicBezTo>
                    <a:pt x="49" y="36"/>
                    <a:pt x="49" y="36"/>
                    <a:pt x="49" y="36"/>
                  </a:cubicBezTo>
                  <a:cubicBezTo>
                    <a:pt x="50" y="35"/>
                    <a:pt x="51" y="35"/>
                    <a:pt x="51" y="34"/>
                  </a:cubicBezTo>
                  <a:close/>
                  <a:moveTo>
                    <a:pt x="16" y="60"/>
                  </a:moveTo>
                  <a:cubicBezTo>
                    <a:pt x="15" y="61"/>
                    <a:pt x="13" y="61"/>
                    <a:pt x="12" y="60"/>
                  </a:cubicBezTo>
                  <a:cubicBezTo>
                    <a:pt x="11" y="59"/>
                    <a:pt x="11" y="57"/>
                    <a:pt x="12" y="55"/>
                  </a:cubicBezTo>
                  <a:cubicBezTo>
                    <a:pt x="13" y="54"/>
                    <a:pt x="15" y="54"/>
                    <a:pt x="16" y="55"/>
                  </a:cubicBezTo>
                  <a:cubicBezTo>
                    <a:pt x="18" y="57"/>
                    <a:pt x="18" y="59"/>
                    <a:pt x="16" y="60"/>
                  </a:cubicBezTo>
                  <a:close/>
                </a:path>
              </a:pathLst>
            </a:custGeom>
            <a:solidFill>
              <a:schemeClr val="bg1"/>
            </a:solidFill>
            <a:ln w="9525">
              <a:noFill/>
              <a:round/>
              <a:headEnd/>
              <a:tailEnd/>
            </a:ln>
            <a:effectLst/>
          </p:spPr>
          <p:txBody>
            <a:bodyPr vert="horz" wrap="square" lIns="84406" tIns="42203" rIns="84406" bIns="42203" numCol="1" anchor="t" anchorCtr="0" compatLnSpc="1">
              <a:prstTxWarp prst="textNoShape">
                <a:avLst/>
              </a:prstTxWarp>
            </a:bodyPr>
            <a:lstStyle/>
            <a:p>
              <a:endParaRPr lang="id-ID" sz="1662">
                <a:latin typeface="Calibri" charset="0"/>
                <a:ea typeface="ＭＳ Ｐゴシック" charset="0"/>
                <a:cs typeface="ＭＳ Ｐゴシック" charset="0"/>
              </a:endParaRPr>
            </a:p>
          </p:txBody>
        </p:sp>
      </p:grpSp>
      <p:graphicFrame>
        <p:nvGraphicFramePr>
          <p:cNvPr id="115" name="Diagramma 114"/>
          <p:cNvGraphicFramePr/>
          <p:nvPr>
            <p:extLst>
              <p:ext uri="{D42A27DB-BD31-4B8C-83A1-F6EECF244321}">
                <p14:modId xmlns:p14="http://schemas.microsoft.com/office/powerpoint/2010/main" val="2960415694"/>
              </p:ext>
            </p:extLst>
          </p:nvPr>
        </p:nvGraphicFramePr>
        <p:xfrm>
          <a:off x="101101" y="3500733"/>
          <a:ext cx="2324358" cy="6594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6" name="Diagramma 115"/>
          <p:cNvGraphicFramePr/>
          <p:nvPr>
            <p:extLst/>
          </p:nvPr>
        </p:nvGraphicFramePr>
        <p:xfrm>
          <a:off x="3109684" y="2459688"/>
          <a:ext cx="2510195" cy="76707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7" name="Diagramma 116"/>
          <p:cNvGraphicFramePr/>
          <p:nvPr>
            <p:extLst/>
          </p:nvPr>
        </p:nvGraphicFramePr>
        <p:xfrm>
          <a:off x="3109684" y="3113603"/>
          <a:ext cx="2518483" cy="76707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8" name="Diagramma 117"/>
          <p:cNvGraphicFramePr/>
          <p:nvPr>
            <p:extLst/>
          </p:nvPr>
        </p:nvGraphicFramePr>
        <p:xfrm>
          <a:off x="6241059" y="1864299"/>
          <a:ext cx="2518483" cy="76707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9" name="Diagramma 118"/>
          <p:cNvGraphicFramePr/>
          <p:nvPr>
            <p:extLst/>
          </p:nvPr>
        </p:nvGraphicFramePr>
        <p:xfrm>
          <a:off x="6249347" y="2498436"/>
          <a:ext cx="2510195" cy="76707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20" name="Diagramma 119"/>
          <p:cNvGraphicFramePr/>
          <p:nvPr>
            <p:extLst>
              <p:ext uri="{D42A27DB-BD31-4B8C-83A1-F6EECF244321}">
                <p14:modId xmlns:p14="http://schemas.microsoft.com/office/powerpoint/2010/main" val="201839667"/>
              </p:ext>
            </p:extLst>
          </p:nvPr>
        </p:nvGraphicFramePr>
        <p:xfrm>
          <a:off x="8182" y="4190712"/>
          <a:ext cx="2702688" cy="767074"/>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21" name="Diagramma 120"/>
          <p:cNvGraphicFramePr/>
          <p:nvPr>
            <p:extLst>
              <p:ext uri="{D42A27DB-BD31-4B8C-83A1-F6EECF244321}">
                <p14:modId xmlns:p14="http://schemas.microsoft.com/office/powerpoint/2010/main" val="4084386465"/>
              </p:ext>
            </p:extLst>
          </p:nvPr>
        </p:nvGraphicFramePr>
        <p:xfrm>
          <a:off x="6249347" y="3229594"/>
          <a:ext cx="2510195" cy="76707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22" name="Diagramma 121"/>
          <p:cNvGraphicFramePr/>
          <p:nvPr>
            <p:extLst/>
          </p:nvPr>
        </p:nvGraphicFramePr>
        <p:xfrm>
          <a:off x="3109684" y="3827814"/>
          <a:ext cx="2518483" cy="767074"/>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23" name="Diagramma 122"/>
          <p:cNvGraphicFramePr/>
          <p:nvPr>
            <p:extLst/>
          </p:nvPr>
        </p:nvGraphicFramePr>
        <p:xfrm>
          <a:off x="3109684" y="4492503"/>
          <a:ext cx="2518483" cy="767074"/>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124" name="Diagramma 123"/>
          <p:cNvGraphicFramePr/>
          <p:nvPr>
            <p:extLst/>
          </p:nvPr>
        </p:nvGraphicFramePr>
        <p:xfrm>
          <a:off x="6249347" y="4027221"/>
          <a:ext cx="2510195" cy="767074"/>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125" name="Diagramma 124"/>
          <p:cNvGraphicFramePr/>
          <p:nvPr>
            <p:extLst/>
          </p:nvPr>
        </p:nvGraphicFramePr>
        <p:xfrm>
          <a:off x="67088" y="1997237"/>
          <a:ext cx="2510195" cy="767074"/>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126" name="Diagramma 125"/>
          <p:cNvGraphicFramePr/>
          <p:nvPr>
            <p:extLst/>
          </p:nvPr>
        </p:nvGraphicFramePr>
        <p:xfrm>
          <a:off x="8182" y="4988339"/>
          <a:ext cx="2510195" cy="767074"/>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127" name="Diagramma 126"/>
          <p:cNvGraphicFramePr/>
          <p:nvPr>
            <p:extLst/>
          </p:nvPr>
        </p:nvGraphicFramePr>
        <p:xfrm>
          <a:off x="3109684" y="5024255"/>
          <a:ext cx="2510195" cy="767074"/>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graphicFrame>
        <p:nvGraphicFramePr>
          <p:cNvPr id="128" name="Diagramma 127"/>
          <p:cNvGraphicFramePr/>
          <p:nvPr>
            <p:extLst/>
          </p:nvPr>
        </p:nvGraphicFramePr>
        <p:xfrm>
          <a:off x="6233723" y="4691910"/>
          <a:ext cx="2592288" cy="767074"/>
        </p:xfrm>
        <a:graphic>
          <a:graphicData uri="http://schemas.openxmlformats.org/drawingml/2006/diagram">
            <dgm:relIds xmlns:dgm="http://schemas.openxmlformats.org/drawingml/2006/diagram" xmlns:r="http://schemas.openxmlformats.org/officeDocument/2006/relationships" r:dm="rId77" r:lo="rId78" r:qs="rId79" r:cs="rId80"/>
          </a:graphicData>
        </a:graphic>
      </p:graphicFrame>
      <p:graphicFrame>
        <p:nvGraphicFramePr>
          <p:cNvPr id="129" name="Diagramma 128"/>
          <p:cNvGraphicFramePr/>
          <p:nvPr>
            <p:extLst/>
          </p:nvPr>
        </p:nvGraphicFramePr>
        <p:xfrm>
          <a:off x="6233723" y="5423068"/>
          <a:ext cx="2592288" cy="767074"/>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sp>
        <p:nvSpPr>
          <p:cNvPr id="28" name="Rettangolo 27"/>
          <p:cNvSpPr/>
          <p:nvPr/>
        </p:nvSpPr>
        <p:spPr>
          <a:xfrm>
            <a:off x="0" y="812431"/>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(4)  </a:t>
            </a:r>
            <a:r>
              <a:rPr lang="it-IT" dirty="0"/>
              <a:t/>
            </a:r>
            <a:br>
              <a:rPr lang="it-IT" dirty="0"/>
            </a:br>
            <a:endParaRPr lang="it-IT" dirty="0"/>
          </a:p>
        </p:txBody>
      </p:sp>
    </p:spTree>
    <p:extLst>
      <p:ext uri="{BB962C8B-B14F-4D97-AF65-F5344CB8AC3E}">
        <p14:creationId xmlns:p14="http://schemas.microsoft.com/office/powerpoint/2010/main" val="4286110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3310466623"/>
              </p:ext>
            </p:extLst>
          </p:nvPr>
        </p:nvGraphicFramePr>
        <p:xfrm>
          <a:off x="1916832" y="3573016"/>
          <a:ext cx="6102424" cy="2367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74201217"/>
              </p:ext>
            </p:extLst>
          </p:nvPr>
        </p:nvGraphicFramePr>
        <p:xfrm>
          <a:off x="3129105" y="1268760"/>
          <a:ext cx="3816424"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7824" y="2132856"/>
            <a:ext cx="3960440" cy="118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1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624529602"/>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103452489"/>
              </p:ext>
            </p:extLst>
          </p:nvPr>
        </p:nvGraphicFramePr>
        <p:xfrm>
          <a:off x="251520" y="1988840"/>
          <a:ext cx="5832648"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ttangolo 10"/>
          <p:cNvSpPr/>
          <p:nvPr/>
        </p:nvSpPr>
        <p:spPr>
          <a:xfrm>
            <a:off x="3851920" y="6165304"/>
            <a:ext cx="4853893" cy="400110"/>
          </a:xfrm>
          <a:prstGeom prst="rect">
            <a:avLst/>
          </a:prstGeom>
          <a:noFill/>
        </p:spPr>
        <p:txBody>
          <a:bodyPr wrap="none" lIns="91440" tIns="45720" rIns="91440" bIns="45720">
            <a:spAutoFit/>
          </a:bodyPr>
          <a:lstStyle/>
          <a:p>
            <a:pPr algn="ctr"/>
            <a:r>
              <a:rPr lang="it-IT" sz="2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Aggiornato alle ore 14.00 del 7 maggio 2014</a:t>
            </a:r>
            <a:endParaRPr lang="it-IT"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2" name="Tabella 11"/>
          <p:cNvGraphicFramePr>
            <a:graphicFrameLocks noGrp="1"/>
          </p:cNvGraphicFramePr>
          <p:nvPr>
            <p:extLst>
              <p:ext uri="{D42A27DB-BD31-4B8C-83A1-F6EECF244321}">
                <p14:modId xmlns:p14="http://schemas.microsoft.com/office/powerpoint/2010/main" val="3538353269"/>
              </p:ext>
            </p:extLst>
          </p:nvPr>
        </p:nvGraphicFramePr>
        <p:xfrm>
          <a:off x="6156176" y="2996952"/>
          <a:ext cx="2908299" cy="3246120"/>
        </p:xfrm>
        <a:graphic>
          <a:graphicData uri="http://schemas.openxmlformats.org/drawingml/2006/table">
            <a:tbl>
              <a:tblPr/>
              <a:tblGrid>
                <a:gridCol w="1802092"/>
                <a:gridCol w="623801"/>
                <a:gridCol w="482406"/>
              </a:tblGrid>
              <a:tr h="198120">
                <a:tc>
                  <a:txBody>
                    <a:bodyPr/>
                    <a:lstStyle/>
                    <a:p>
                      <a:pPr algn="l" fontAlgn="b"/>
                      <a:endParaRPr lang="it-IT"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ctr" fontAlgn="b"/>
                      <a:r>
                        <a:rPr lang="it-IT" sz="1200" b="1" i="0" u="none" strike="noStrike">
                          <a:solidFill>
                            <a:srgbClr val="FFFFFF"/>
                          </a:solidFill>
                          <a:effectLst/>
                          <a:latin typeface="Arial" panose="020B0604020202020204" pitchFamily="34" charset="0"/>
                        </a:rPr>
                        <a:t>PARTECIPANTI</a:t>
                      </a:r>
                    </a:p>
                  </a:txBody>
                  <a:tcPr marL="7620" marR="7620" marT="7620" marB="0" anchor="b">
                    <a:lnL>
                      <a:noFill/>
                    </a:lnL>
                    <a:lnR>
                      <a:noFill/>
                    </a:lnR>
                    <a:lnT>
                      <a:noFill/>
                    </a:lnT>
                    <a:lnB w="6350" cap="flat" cmpd="sng" algn="ctr">
                      <a:solidFill>
                        <a:srgbClr val="ABABAB"/>
                      </a:solidFill>
                      <a:prstDash val="solid"/>
                      <a:round/>
                      <a:headEnd type="none" w="med" len="med"/>
                      <a:tailEnd type="none" w="med" len="med"/>
                    </a:lnB>
                    <a:solidFill>
                      <a:srgbClr val="ED7D31"/>
                    </a:solidFill>
                  </a:tcPr>
                </a:tc>
                <a:tc hMerge="1">
                  <a:txBody>
                    <a:bodyPr/>
                    <a:lstStyle/>
                    <a:p>
                      <a:endParaRPr lang="it-IT"/>
                    </a:p>
                  </a:txBody>
                  <a:tcPr/>
                </a:tc>
              </a:tr>
              <a:tr h="198120">
                <a:tc>
                  <a:txBody>
                    <a:bodyPr/>
                    <a:lstStyle/>
                    <a:p>
                      <a:pPr algn="ctr" fontAlgn="b"/>
                      <a:r>
                        <a:rPr lang="it-IT" sz="1200" b="1" i="0" u="none" strike="noStrike">
                          <a:solidFill>
                            <a:srgbClr val="FFFFFF"/>
                          </a:solidFill>
                          <a:effectLst/>
                          <a:latin typeface="Arial" panose="020B0604020202020204" pitchFamily="34" charset="0"/>
                        </a:rPr>
                        <a:t>TIPOLOGIA</a:t>
                      </a:r>
                    </a:p>
                  </a:txBody>
                  <a:tcPr marL="7620" marR="7620" marT="7620" marB="0" anchor="b">
                    <a:lnL>
                      <a:noFill/>
                    </a:lnL>
                    <a:lnR w="6350" cap="flat" cmpd="sng" algn="ctr">
                      <a:solidFill>
                        <a:srgbClr val="ABABAB"/>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N.</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ED7D31"/>
                    </a:solidFill>
                  </a:tcPr>
                </a:tc>
              </a:tr>
              <a:tr h="190500">
                <a:tc>
                  <a:txBody>
                    <a:bodyPr/>
                    <a:lstStyle/>
                    <a:p>
                      <a:pPr algn="l" fontAlgn="b"/>
                      <a:r>
                        <a:rPr lang="it-IT" sz="1000" b="0" i="0" u="none" strike="noStrike">
                          <a:solidFill>
                            <a:srgbClr val="000000"/>
                          </a:solidFill>
                          <a:effectLst/>
                          <a:latin typeface="Arial" panose="020B0604020202020204" pitchFamily="34" charset="0"/>
                        </a:rPr>
                        <a:t>IMPRESA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15</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27%</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CNR</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12</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UNIVERSITA'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20%</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COMUNE </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INCUBATORE</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REGIONE</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CENTRO SVILUPPO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CITTADINO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DISTRETTO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ESPERTO BREVETTI</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PROFESSIONISTA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TEATRO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ASSOCIAZIONE SPORTIVA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8120">
                <a:tc>
                  <a:txBody>
                    <a:bodyPr/>
                    <a:lstStyle/>
                    <a:p>
                      <a:pPr algn="ctr" fontAlgn="b"/>
                      <a:r>
                        <a:rPr lang="it-IT" sz="1200" b="1" i="0" u="none" strike="noStrike">
                          <a:solidFill>
                            <a:srgbClr val="000000"/>
                          </a:solidFill>
                          <a:effectLst/>
                          <a:latin typeface="Arial" panose="020B0604020202020204" pitchFamily="34" charset="0"/>
                        </a:rPr>
                        <a:t>TOTALE ADESIONI</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ctr" fontAlgn="b"/>
                      <a:r>
                        <a:rPr lang="it-IT" sz="1200" b="1" i="0" u="none" strike="noStrike">
                          <a:solidFill>
                            <a:srgbClr val="000000"/>
                          </a:solidFill>
                          <a:effectLst/>
                          <a:latin typeface="Arial" panose="020B0604020202020204" pitchFamily="34" charset="0"/>
                        </a:rPr>
                        <a:t>56</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r" fontAlgn="b"/>
                      <a:r>
                        <a:rPr lang="it-IT" sz="1200" b="1" i="0" u="none" strike="noStrike" dirty="0">
                          <a:solidFill>
                            <a:srgbClr val="000000"/>
                          </a:solidFill>
                          <a:effectLst/>
                          <a:latin typeface="Arial" panose="020B0604020202020204" pitchFamily="34" charset="0"/>
                        </a:rPr>
                        <a:t>100%</a:t>
                      </a:r>
                    </a:p>
                  </a:txBody>
                  <a:tcPr marL="7620" marR="7620" marT="7620" marB="0" anchor="b">
                    <a:lnL w="6350" cap="flat" cmpd="sng" algn="ctr">
                      <a:solidFill>
                        <a:srgbClr val="ABABAB"/>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8CBAD"/>
                    </a:solidFill>
                  </a:tcPr>
                </a:tc>
              </a:tr>
            </a:tbl>
          </a:graphicData>
        </a:graphic>
      </p:graphicFrame>
    </p:spTree>
    <p:extLst>
      <p:ext uri="{BB962C8B-B14F-4D97-AF65-F5344CB8AC3E}">
        <p14:creationId xmlns:p14="http://schemas.microsoft.com/office/powerpoint/2010/main" val="3462539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ext uri="{D42A27DB-BD31-4B8C-83A1-F6EECF244321}">
                <p14:modId xmlns:p14="http://schemas.microsoft.com/office/powerpoint/2010/main" val="4198092622"/>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608273158"/>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a 5"/>
          <p:cNvGraphicFramePr/>
          <p:nvPr>
            <p:extLst>
              <p:ext uri="{D42A27DB-BD31-4B8C-83A1-F6EECF244321}">
                <p14:modId xmlns:p14="http://schemas.microsoft.com/office/powerpoint/2010/main" val="3890883076"/>
              </p:ext>
            </p:extLst>
          </p:nvPr>
        </p:nvGraphicFramePr>
        <p:xfrm>
          <a:off x="251520" y="2204864"/>
          <a:ext cx="4248472" cy="19352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ma 10"/>
          <p:cNvGraphicFramePr/>
          <p:nvPr>
            <p:extLst>
              <p:ext uri="{D42A27DB-BD31-4B8C-83A1-F6EECF244321}">
                <p14:modId xmlns:p14="http://schemas.microsoft.com/office/powerpoint/2010/main" val="721832747"/>
              </p:ext>
            </p:extLst>
          </p:nvPr>
        </p:nvGraphicFramePr>
        <p:xfrm>
          <a:off x="4716016" y="2204864"/>
          <a:ext cx="4248472" cy="19352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CasellaDiTesto 9"/>
          <p:cNvSpPr txBox="1"/>
          <p:nvPr/>
        </p:nvSpPr>
        <p:spPr>
          <a:xfrm>
            <a:off x="2915816" y="1700808"/>
            <a:ext cx="2952328" cy="369332"/>
          </a:xfrm>
          <a:prstGeom prst="rect">
            <a:avLst/>
          </a:prstGeom>
          <a:noFill/>
        </p:spPr>
        <p:txBody>
          <a:bodyPr wrap="square" rtlCol="0">
            <a:spAutoFit/>
          </a:bodyPr>
          <a:lstStyle/>
          <a:p>
            <a:pPr algn="ctr"/>
            <a:r>
              <a:rPr lang="it-IT" b="1" dirty="0" smtClean="0"/>
              <a:t>Tendenze internazionali </a:t>
            </a:r>
            <a:endParaRPr lang="it-IT" b="1" dirty="0"/>
          </a:p>
        </p:txBody>
      </p:sp>
    </p:spTree>
    <p:extLst>
      <p:ext uri="{BB962C8B-B14F-4D97-AF65-F5344CB8AC3E}">
        <p14:creationId xmlns:p14="http://schemas.microsoft.com/office/powerpoint/2010/main" val="194724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ext uri="{D42A27DB-BD31-4B8C-83A1-F6EECF244321}">
                <p14:modId xmlns:p14="http://schemas.microsoft.com/office/powerpoint/2010/main" val="2842409823"/>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502444001"/>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a 5"/>
          <p:cNvGraphicFramePr/>
          <p:nvPr>
            <p:extLst>
              <p:ext uri="{D42A27DB-BD31-4B8C-83A1-F6EECF244321}">
                <p14:modId xmlns:p14="http://schemas.microsoft.com/office/powerpoint/2010/main" val="3893469232"/>
              </p:ext>
            </p:extLst>
          </p:nvPr>
        </p:nvGraphicFramePr>
        <p:xfrm>
          <a:off x="1475656" y="1988840"/>
          <a:ext cx="6768752" cy="38884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CasellaDiTesto 9"/>
          <p:cNvSpPr txBox="1"/>
          <p:nvPr/>
        </p:nvSpPr>
        <p:spPr>
          <a:xfrm>
            <a:off x="3275856" y="1473972"/>
            <a:ext cx="2952328" cy="369332"/>
          </a:xfrm>
          <a:prstGeom prst="rect">
            <a:avLst/>
          </a:prstGeom>
          <a:noFill/>
        </p:spPr>
        <p:txBody>
          <a:bodyPr wrap="square" rtlCol="0">
            <a:spAutoFit/>
          </a:bodyPr>
          <a:lstStyle/>
          <a:p>
            <a:pPr lvl="0" algn="ctr"/>
            <a:r>
              <a:rPr lang="it-IT" b="1" dirty="0"/>
              <a:t>I trend del futuro sono: </a:t>
            </a:r>
          </a:p>
        </p:txBody>
      </p:sp>
      <p:sp>
        <p:nvSpPr>
          <p:cNvPr id="5" name="Rettangolo 4"/>
          <p:cNvSpPr/>
          <p:nvPr/>
        </p:nvSpPr>
        <p:spPr>
          <a:xfrm>
            <a:off x="4211960" y="6375711"/>
            <a:ext cx="2872902" cy="253916"/>
          </a:xfrm>
          <a:prstGeom prst="rect">
            <a:avLst/>
          </a:prstGeom>
        </p:spPr>
        <p:txBody>
          <a:bodyPr wrap="none">
            <a:spAutoFit/>
          </a:bodyPr>
          <a:lstStyle/>
          <a:p>
            <a:pPr lvl="0" algn="just"/>
            <a:r>
              <a:rPr lang="it-IT" sz="1050" b="1" dirty="0" smtClean="0"/>
              <a:t>Fonte : M</a:t>
            </a:r>
            <a:r>
              <a:rPr lang="it-IT" sz="1050" b="1" dirty="0"/>
              <a:t>. </a:t>
            </a:r>
            <a:r>
              <a:rPr lang="it-IT" sz="1050" b="1" dirty="0" err="1"/>
              <a:t>Iannetta</a:t>
            </a:r>
            <a:r>
              <a:rPr lang="it-IT" sz="1050" b="1" dirty="0"/>
              <a:t> – </a:t>
            </a:r>
            <a:r>
              <a:rPr lang="it-IT" sz="1050" b="1" dirty="0" err="1"/>
              <a:t>Invitalia</a:t>
            </a:r>
            <a:r>
              <a:rPr lang="it-IT" sz="1050" b="1" dirty="0"/>
              <a:t> 2-3 ottobre 2013. </a:t>
            </a:r>
          </a:p>
        </p:txBody>
      </p:sp>
    </p:spTree>
    <p:extLst>
      <p:ext uri="{BB962C8B-B14F-4D97-AF65-F5344CB8AC3E}">
        <p14:creationId xmlns:p14="http://schemas.microsoft.com/office/powerpoint/2010/main" val="907989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1928643817"/>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83939347"/>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ma 14"/>
          <p:cNvGraphicFramePr/>
          <p:nvPr>
            <p:extLst>
              <p:ext uri="{D42A27DB-BD31-4B8C-83A1-F6EECF244321}">
                <p14:modId xmlns:p14="http://schemas.microsoft.com/office/powerpoint/2010/main" val="296987757"/>
              </p:ext>
            </p:extLst>
          </p:nvPr>
        </p:nvGraphicFramePr>
        <p:xfrm>
          <a:off x="971600" y="1556792"/>
          <a:ext cx="7488832" cy="1440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4" name="Gruppo 13"/>
          <p:cNvGrpSpPr/>
          <p:nvPr/>
        </p:nvGrpSpPr>
        <p:grpSpPr>
          <a:xfrm>
            <a:off x="611560" y="3212976"/>
            <a:ext cx="7956376" cy="2736304"/>
            <a:chOff x="-612576" y="1614175"/>
            <a:chExt cx="6793372" cy="3365866"/>
          </a:xfrm>
        </p:grpSpPr>
        <p:graphicFrame>
          <p:nvGraphicFramePr>
            <p:cNvPr id="12" name="Diagramma 11"/>
            <p:cNvGraphicFramePr/>
            <p:nvPr>
              <p:extLst>
                <p:ext uri="{D42A27DB-BD31-4B8C-83A1-F6EECF244321}">
                  <p14:modId xmlns:p14="http://schemas.microsoft.com/office/powerpoint/2010/main" val="2054329397"/>
                </p:ext>
              </p:extLst>
            </p:nvPr>
          </p:nvGraphicFramePr>
          <p:xfrm>
            <a:off x="-612576" y="1614175"/>
            <a:ext cx="2677644" cy="336586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ma 12"/>
            <p:cNvGraphicFramePr/>
            <p:nvPr>
              <p:extLst>
                <p:ext uri="{D42A27DB-BD31-4B8C-83A1-F6EECF244321}">
                  <p14:modId xmlns:p14="http://schemas.microsoft.com/office/powerpoint/2010/main" val="1317144874"/>
                </p:ext>
              </p:extLst>
            </p:nvPr>
          </p:nvGraphicFramePr>
          <p:xfrm>
            <a:off x="1792146" y="1614175"/>
            <a:ext cx="4388650" cy="336586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Tree>
    <p:extLst>
      <p:ext uri="{BB962C8B-B14F-4D97-AF65-F5344CB8AC3E}">
        <p14:creationId xmlns:p14="http://schemas.microsoft.com/office/powerpoint/2010/main" val="1367785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319807591"/>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798239648"/>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asellaDiTesto 7"/>
          <p:cNvSpPr txBox="1"/>
          <p:nvPr/>
        </p:nvSpPr>
        <p:spPr>
          <a:xfrm>
            <a:off x="3087720" y="1277958"/>
            <a:ext cx="2952328" cy="369332"/>
          </a:xfrm>
          <a:prstGeom prst="rect">
            <a:avLst/>
          </a:prstGeom>
          <a:noFill/>
        </p:spPr>
        <p:txBody>
          <a:bodyPr wrap="square" rtlCol="0">
            <a:spAutoFit/>
          </a:bodyPr>
          <a:lstStyle/>
          <a:p>
            <a:pPr algn="ctr"/>
            <a:r>
              <a:rPr lang="it-IT" b="1" dirty="0" smtClean="0"/>
              <a:t>Evidenze</a:t>
            </a:r>
            <a:endParaRPr lang="it-IT" b="1" dirty="0"/>
          </a:p>
        </p:txBody>
      </p:sp>
      <p:graphicFrame>
        <p:nvGraphicFramePr>
          <p:cNvPr id="5" name="Diagramma 4"/>
          <p:cNvGraphicFramePr/>
          <p:nvPr>
            <p:extLst>
              <p:ext uri="{D42A27DB-BD31-4B8C-83A1-F6EECF244321}">
                <p14:modId xmlns:p14="http://schemas.microsoft.com/office/powerpoint/2010/main" val="3242656637"/>
              </p:ext>
            </p:extLst>
          </p:nvPr>
        </p:nvGraphicFramePr>
        <p:xfrm>
          <a:off x="1475656" y="3645024"/>
          <a:ext cx="6552728" cy="25202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ma 6"/>
          <p:cNvGraphicFramePr/>
          <p:nvPr>
            <p:extLst>
              <p:ext uri="{D42A27DB-BD31-4B8C-83A1-F6EECF244321}">
                <p14:modId xmlns:p14="http://schemas.microsoft.com/office/powerpoint/2010/main" val="159479831"/>
              </p:ext>
            </p:extLst>
          </p:nvPr>
        </p:nvGraphicFramePr>
        <p:xfrm>
          <a:off x="1619672" y="1988840"/>
          <a:ext cx="7128792" cy="2031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590014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224249840"/>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323658634"/>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asellaDiTesto 11"/>
          <p:cNvSpPr txBox="1"/>
          <p:nvPr/>
        </p:nvSpPr>
        <p:spPr>
          <a:xfrm>
            <a:off x="2555776" y="1697507"/>
            <a:ext cx="4032448" cy="400110"/>
          </a:xfrm>
          <a:prstGeom prst="rect">
            <a:avLst/>
          </a:prstGeom>
          <a:noFill/>
        </p:spPr>
        <p:txBody>
          <a:bodyPr wrap="square" rtlCol="0">
            <a:spAutoFit/>
          </a:bodyPr>
          <a:lstStyle/>
          <a:p>
            <a:pPr algn="ctr"/>
            <a:r>
              <a:rPr lang="it-IT" sz="2000" b="1" dirty="0"/>
              <a:t>Agricoltura </a:t>
            </a:r>
            <a:r>
              <a:rPr lang="it-IT" sz="2000" b="1" dirty="0" smtClean="0"/>
              <a:t>biologica</a:t>
            </a:r>
            <a:endParaRPr lang="it-IT" sz="2000" b="1" dirty="0"/>
          </a:p>
        </p:txBody>
      </p:sp>
      <p:graphicFrame>
        <p:nvGraphicFramePr>
          <p:cNvPr id="14" name="Diagramma 13"/>
          <p:cNvGraphicFramePr/>
          <p:nvPr>
            <p:extLst>
              <p:ext uri="{D42A27DB-BD31-4B8C-83A1-F6EECF244321}">
                <p14:modId xmlns:p14="http://schemas.microsoft.com/office/powerpoint/2010/main" val="829090274"/>
              </p:ext>
            </p:extLst>
          </p:nvPr>
        </p:nvGraphicFramePr>
        <p:xfrm>
          <a:off x="539552" y="2420888"/>
          <a:ext cx="3096344" cy="29523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ma 17"/>
          <p:cNvGraphicFramePr/>
          <p:nvPr>
            <p:extLst>
              <p:ext uri="{D42A27DB-BD31-4B8C-83A1-F6EECF244321}">
                <p14:modId xmlns:p14="http://schemas.microsoft.com/office/powerpoint/2010/main" val="2585418187"/>
              </p:ext>
            </p:extLst>
          </p:nvPr>
        </p:nvGraphicFramePr>
        <p:xfrm>
          <a:off x="3851920" y="2034714"/>
          <a:ext cx="4824536" cy="17543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0" name="Diagramma 19"/>
          <p:cNvGraphicFramePr/>
          <p:nvPr>
            <p:extLst>
              <p:ext uri="{D42A27DB-BD31-4B8C-83A1-F6EECF244321}">
                <p14:modId xmlns:p14="http://schemas.microsoft.com/office/powerpoint/2010/main" val="3421365320"/>
              </p:ext>
            </p:extLst>
          </p:nvPr>
        </p:nvGraphicFramePr>
        <p:xfrm>
          <a:off x="3923928" y="3068960"/>
          <a:ext cx="4824536" cy="147732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2" name="Diagramma 21"/>
          <p:cNvGraphicFramePr/>
          <p:nvPr>
            <p:extLst>
              <p:ext uri="{D42A27DB-BD31-4B8C-83A1-F6EECF244321}">
                <p14:modId xmlns:p14="http://schemas.microsoft.com/office/powerpoint/2010/main" val="589200468"/>
              </p:ext>
            </p:extLst>
          </p:nvPr>
        </p:nvGraphicFramePr>
        <p:xfrm>
          <a:off x="3923928" y="3507973"/>
          <a:ext cx="4752528" cy="258532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3" name="Rettangolo 22"/>
          <p:cNvSpPr/>
          <p:nvPr/>
        </p:nvSpPr>
        <p:spPr>
          <a:xfrm>
            <a:off x="2987824" y="6195501"/>
            <a:ext cx="2760692" cy="246221"/>
          </a:xfrm>
          <a:prstGeom prst="rect">
            <a:avLst/>
          </a:prstGeom>
        </p:spPr>
        <p:txBody>
          <a:bodyPr wrap="none">
            <a:spAutoFit/>
          </a:bodyPr>
          <a:lstStyle/>
          <a:p>
            <a:r>
              <a:rPr lang="it-IT" sz="1000" b="1" dirty="0" smtClean="0">
                <a:solidFill>
                  <a:schemeClr val="accent6">
                    <a:lumMod val="50000"/>
                  </a:schemeClr>
                </a:solidFill>
              </a:rPr>
              <a:t>FONTE: ISTAT </a:t>
            </a:r>
            <a:r>
              <a:rPr lang="it-IT" sz="1000" b="1" dirty="0">
                <a:solidFill>
                  <a:schemeClr val="accent6">
                    <a:lumMod val="50000"/>
                  </a:schemeClr>
                </a:solidFill>
              </a:rPr>
              <a:t>–censimento dell’Agricoltura 2011</a:t>
            </a:r>
          </a:p>
        </p:txBody>
      </p:sp>
    </p:spTree>
    <p:extLst>
      <p:ext uri="{BB962C8B-B14F-4D97-AF65-F5344CB8AC3E}">
        <p14:creationId xmlns:p14="http://schemas.microsoft.com/office/powerpoint/2010/main" val="2463706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25287750"/>
              </p:ext>
            </p:extLst>
          </p:nvPr>
        </p:nvGraphicFramePr>
        <p:xfrm>
          <a:off x="539552" y="1628801"/>
          <a:ext cx="8064896" cy="4627453"/>
        </p:xfrm>
        <a:graphic>
          <a:graphicData uri="http://schemas.openxmlformats.org/drawingml/2006/table">
            <a:tbl>
              <a:tblPr firstRow="1" bandRow="1">
                <a:tableStyleId>{93296810-A885-4BE3-A3E7-6D5BEEA58F35}</a:tableStyleId>
              </a:tblPr>
              <a:tblGrid>
                <a:gridCol w="8064896"/>
              </a:tblGrid>
              <a:tr h="83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effectLst/>
                          <a:latin typeface="+mn-lt"/>
                          <a:ea typeface="+mn-ea"/>
                          <a:cs typeface="+mn-cs"/>
                        </a:rPr>
                        <a:t>Il sistema delle conoscenze scientifiche, tecnologiche</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1" i="1" kern="1200" dirty="0" smtClean="0">
                          <a:solidFill>
                            <a:srgbClr val="FFFF00"/>
                          </a:solidFill>
                          <a:effectLst/>
                          <a:latin typeface="+mn-lt"/>
                          <a:ea typeface="+mn-ea"/>
                          <a:cs typeface="+mn-cs"/>
                        </a:rPr>
                        <a:t>(acquisire dati su scoperte imprenditoriali, progetti di frontiera, progetti intersettoriali, ecc.)</a:t>
                      </a:r>
                      <a:endParaRPr lang="it-IT" sz="1400" b="1" kern="1200" dirty="0" smtClean="0">
                        <a:solidFill>
                          <a:srgbClr val="FFFF00"/>
                        </a:solidFill>
                        <a:effectLst/>
                        <a:latin typeface="+mn-lt"/>
                        <a:ea typeface="+mn-ea"/>
                        <a:cs typeface="+mn-cs"/>
                      </a:endParaRPr>
                    </a:p>
                  </a:txBody>
                  <a:tcPr/>
                </a:tc>
              </a:tr>
              <a:tr h="531300">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kern="1200" dirty="0" smtClean="0">
                          <a:solidFill>
                            <a:schemeClr val="dk1"/>
                          </a:solidFill>
                          <a:effectLst/>
                          <a:latin typeface="+mn-lt"/>
                          <a:ea typeface="+mn-ea"/>
                          <a:cs typeface="+mn-cs"/>
                        </a:rPr>
                        <a:t>1. La propensione a innovare e l’impegno finanziario sostenuto da imprese</a:t>
                      </a:r>
                      <a:r>
                        <a:rPr lang="it-IT" sz="1200" b="1" kern="1200" baseline="0" dirty="0" smtClean="0">
                          <a:solidFill>
                            <a:schemeClr val="dk1"/>
                          </a:solidFill>
                          <a:effectLst/>
                          <a:latin typeface="+mn-lt"/>
                          <a:ea typeface="+mn-ea"/>
                          <a:cs typeface="+mn-cs"/>
                        </a:rPr>
                        <a:t> del settore alimentare  </a:t>
                      </a:r>
                      <a:r>
                        <a:rPr lang="it-IT" sz="1200" b="1" kern="1200" dirty="0" smtClean="0">
                          <a:solidFill>
                            <a:schemeClr val="dk1"/>
                          </a:solidFill>
                          <a:effectLst/>
                          <a:latin typeface="+mn-lt"/>
                          <a:ea typeface="+mn-ea"/>
                          <a:cs typeface="+mn-cs"/>
                        </a:rPr>
                        <a:t>per le attività innovative sono solo lievemente inferiori a quelli medi registrati dal complesso dell’industria manifatturiera: nel triennio 2006-2008 ha effettuato innovazioni il 51,2% delle imprese del settore alimentare, contro il 54,4% della media manifatturiera. </a:t>
                      </a:r>
                      <a:endParaRPr lang="it-IT" sz="1200" b="1" kern="1200" dirty="0" smtClean="0">
                        <a:solidFill>
                          <a:schemeClr val="dk1"/>
                        </a:solidFill>
                        <a:effectLst/>
                        <a:latin typeface="+mn-lt"/>
                        <a:ea typeface="Calibri"/>
                        <a:cs typeface="Times New Roman"/>
                      </a:endParaRPr>
                    </a:p>
                  </a:txBody>
                  <a:tcPr/>
                </a:tc>
              </a:tr>
              <a:tr h="488558">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kern="1200" dirty="0" smtClean="0">
                          <a:solidFill>
                            <a:schemeClr val="dk1"/>
                          </a:solidFill>
                          <a:effectLst/>
                          <a:latin typeface="+mn-lt"/>
                          <a:ea typeface="+mn-ea"/>
                          <a:cs typeface="Times New Roman"/>
                        </a:rPr>
                        <a:t>2.</a:t>
                      </a:r>
                      <a:r>
                        <a:rPr lang="it-IT" sz="1200" b="1" kern="1200" baseline="0" dirty="0" smtClean="0">
                          <a:solidFill>
                            <a:schemeClr val="dk1"/>
                          </a:solidFill>
                          <a:effectLst/>
                          <a:latin typeface="+mn-lt"/>
                          <a:ea typeface="+mn-ea"/>
                          <a:cs typeface="Times New Roman"/>
                        </a:rPr>
                        <a:t>  </a:t>
                      </a:r>
                      <a:r>
                        <a:rPr lang="it-IT" sz="1200" b="1" kern="1200" dirty="0" smtClean="0">
                          <a:solidFill>
                            <a:schemeClr val="dk1"/>
                          </a:solidFill>
                          <a:effectLst/>
                          <a:latin typeface="+mn-lt"/>
                          <a:ea typeface="+mn-ea"/>
                          <a:cs typeface="+mn-cs"/>
                        </a:rPr>
                        <a:t>Più di un terzo delle imprese (il 35,1%) ha introdotto almeno un’innovazione di prodotto o processo e il 42,5% forme di innovazione organizzativa o di marketing. Al pari degli altri comparti della manifattura, emerge anche nelle imprese alimentari una chiara tendenza a innovare contemporaneamente i prodotti e i processi di produzione: oltre la metà delle imprese innovatrici ha scelto l’innovazione congiunta di prodotto-processo come modalità prevalente. </a:t>
                      </a:r>
                    </a:p>
                  </a:txBody>
                  <a:tcPr/>
                </a:tc>
              </a:tr>
              <a:tr h="773082">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kern="1200" dirty="0" smtClean="0">
                          <a:solidFill>
                            <a:schemeClr val="dk1"/>
                          </a:solidFill>
                          <a:effectLst/>
                          <a:latin typeface="+mn-lt"/>
                          <a:ea typeface="+mn-ea"/>
                          <a:cs typeface="+mn-cs"/>
                        </a:rPr>
                        <a:t>3. Nell’industria alimentare, le strategie innovative si distinguono per il ruolo determinante svolto dagli investimenti nella logistica, resta tuttavia prevalente l’acquisto di macchinari e attrezzature, mentre risulta relativamente meno diffusa la pratica di combinare l’adozione di nuove tecnologie con attività ad elevato contenuto creativo (R&amp;S e progettazione). </a:t>
                      </a:r>
                    </a:p>
                  </a:txBody>
                  <a:tcPr/>
                </a:tc>
              </a:tr>
              <a:tr h="226284">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dirty="0" smtClean="0">
                          <a:effectLst/>
                          <a:latin typeface="+mn-lt"/>
                          <a:ea typeface="Calibri"/>
                          <a:cs typeface="Times New Roman"/>
                        </a:rPr>
                        <a:t>4. Nei processi di innovazione sono ancora poco frequenti i rapporti di collaborazione con la comunità scientifica: nel triennio 2006-2008 solo il 12,7% delle imprese innovatrici ha collaborato - attraverso accordi di cooperazione o in via informale - con le Università e gli istituti di ricerca pubblici.</a:t>
                      </a:r>
                    </a:p>
                  </a:txBody>
                  <a:tcPr/>
                </a:tc>
              </a:tr>
              <a:tr h="496649">
                <a:tc>
                  <a:txBody>
                    <a:bodyPr/>
                    <a:lstStyle/>
                    <a:p>
                      <a:pPr lvl="0"/>
                      <a:r>
                        <a:rPr lang="it-IT" sz="1200" b="1" dirty="0" smtClean="0">
                          <a:effectLst/>
                          <a:latin typeface="+mn-lt"/>
                          <a:ea typeface="Calibri"/>
                          <a:cs typeface="Times New Roman"/>
                        </a:rPr>
                        <a:t>5. La propensione a collaborare con il mondo scientifico, sebbene modesta, è comunque maggiore che nel resto del manifatturiero, dove appena il 6,5% degli innovatori ha coinvolto il mondo della ricerca nello sviluppo e nella gestione dell’innovazione.</a:t>
                      </a:r>
                      <a:endParaRPr lang="it-IT" sz="1200" b="1" kern="1200" dirty="0">
                        <a:solidFill>
                          <a:schemeClr val="dk1"/>
                        </a:solidFill>
                        <a:effectLst/>
                        <a:latin typeface="+mn-lt"/>
                        <a:ea typeface="+mn-ea"/>
                        <a:cs typeface="+mn-cs"/>
                      </a:endParaRPr>
                    </a:p>
                  </a:txBody>
                  <a:tcPr/>
                </a:tc>
              </a:tr>
            </a:tbl>
          </a:graphicData>
        </a:graphic>
      </p:graphicFrame>
      <p:graphicFrame>
        <p:nvGraphicFramePr>
          <p:cNvPr id="3" name="Diagramma 2"/>
          <p:cNvGraphicFramePr/>
          <p:nvPr>
            <p:extLst>
              <p:ext uri="{D42A27DB-BD31-4B8C-83A1-F6EECF244321}">
                <p14:modId xmlns:p14="http://schemas.microsoft.com/office/powerpoint/2010/main" val="2073287043"/>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358342720"/>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a 5"/>
          <p:cNvGraphicFramePr/>
          <p:nvPr>
            <p:extLst>
              <p:ext uri="{D42A27DB-BD31-4B8C-83A1-F6EECF244321}">
                <p14:modId xmlns:p14="http://schemas.microsoft.com/office/powerpoint/2010/main" val="3924371527"/>
              </p:ext>
            </p:extLst>
          </p:nvPr>
        </p:nvGraphicFramePr>
        <p:xfrm>
          <a:off x="683568" y="6477936"/>
          <a:ext cx="7848872" cy="3693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ttangolo 6"/>
          <p:cNvSpPr/>
          <p:nvPr/>
        </p:nvSpPr>
        <p:spPr>
          <a:xfrm>
            <a:off x="1852820" y="6241429"/>
            <a:ext cx="5599500" cy="246221"/>
          </a:xfrm>
          <a:prstGeom prst="rect">
            <a:avLst/>
          </a:prstGeom>
        </p:spPr>
        <p:txBody>
          <a:bodyPr wrap="square">
            <a:spAutoFit/>
          </a:bodyPr>
          <a:lstStyle/>
          <a:p>
            <a:r>
              <a:rPr lang="it-IT" sz="1000" b="1" dirty="0" smtClean="0">
                <a:solidFill>
                  <a:schemeClr val="accent6">
                    <a:lumMod val="50000"/>
                  </a:schemeClr>
                </a:solidFill>
              </a:rPr>
              <a:t>FONTE: ISTAT </a:t>
            </a:r>
            <a:r>
              <a:rPr lang="it-IT" sz="1000" b="1" dirty="0">
                <a:solidFill>
                  <a:schemeClr val="accent6">
                    <a:lumMod val="50000"/>
                  </a:schemeClr>
                </a:solidFill>
              </a:rPr>
              <a:t>- Innovazione e competitività delle imprese dell’industria alimentare, 2011 </a:t>
            </a:r>
          </a:p>
        </p:txBody>
      </p:sp>
    </p:spTree>
    <p:extLst>
      <p:ext uri="{BB962C8B-B14F-4D97-AF65-F5344CB8AC3E}">
        <p14:creationId xmlns:p14="http://schemas.microsoft.com/office/powerpoint/2010/main" val="3678908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2609456166"/>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805060641"/>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a 5"/>
          <p:cNvGraphicFramePr/>
          <p:nvPr>
            <p:extLst>
              <p:ext uri="{D42A27DB-BD31-4B8C-83A1-F6EECF244321}">
                <p14:modId xmlns:p14="http://schemas.microsoft.com/office/powerpoint/2010/main" val="2174936189"/>
              </p:ext>
            </p:extLst>
          </p:nvPr>
        </p:nvGraphicFramePr>
        <p:xfrm>
          <a:off x="683568" y="6477936"/>
          <a:ext cx="7848872" cy="3693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ttangolo 6"/>
          <p:cNvSpPr/>
          <p:nvPr/>
        </p:nvSpPr>
        <p:spPr>
          <a:xfrm>
            <a:off x="1852820" y="6241429"/>
            <a:ext cx="5599500" cy="246221"/>
          </a:xfrm>
          <a:prstGeom prst="rect">
            <a:avLst/>
          </a:prstGeom>
        </p:spPr>
        <p:txBody>
          <a:bodyPr wrap="square">
            <a:spAutoFit/>
          </a:bodyPr>
          <a:lstStyle/>
          <a:p>
            <a:r>
              <a:rPr lang="it-IT" sz="1000" b="1" dirty="0" smtClean="0">
                <a:solidFill>
                  <a:schemeClr val="accent6">
                    <a:lumMod val="50000"/>
                  </a:schemeClr>
                </a:solidFill>
              </a:rPr>
              <a:t>FONTE: ISTAT </a:t>
            </a:r>
            <a:r>
              <a:rPr lang="it-IT" sz="1000" b="1" dirty="0">
                <a:solidFill>
                  <a:schemeClr val="accent6">
                    <a:lumMod val="50000"/>
                  </a:schemeClr>
                </a:solidFill>
              </a:rPr>
              <a:t>- Innovazione e competitività delle imprese dell’industria alimentare, 2011 </a:t>
            </a:r>
          </a:p>
        </p:txBody>
      </p:sp>
      <p:graphicFrame>
        <p:nvGraphicFramePr>
          <p:cNvPr id="8" name="Diagramma 7"/>
          <p:cNvGraphicFramePr/>
          <p:nvPr>
            <p:extLst>
              <p:ext uri="{D42A27DB-BD31-4B8C-83A1-F6EECF244321}">
                <p14:modId xmlns:p14="http://schemas.microsoft.com/office/powerpoint/2010/main" val="1424937141"/>
              </p:ext>
            </p:extLst>
          </p:nvPr>
        </p:nvGraphicFramePr>
        <p:xfrm>
          <a:off x="808703" y="2383942"/>
          <a:ext cx="8092338" cy="247440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Diagramma 9"/>
          <p:cNvGraphicFramePr/>
          <p:nvPr>
            <p:extLst>
              <p:ext uri="{D42A27DB-BD31-4B8C-83A1-F6EECF244321}">
                <p14:modId xmlns:p14="http://schemas.microsoft.com/office/powerpoint/2010/main" val="85761841"/>
              </p:ext>
            </p:extLst>
          </p:nvPr>
        </p:nvGraphicFramePr>
        <p:xfrm>
          <a:off x="800141" y="4458017"/>
          <a:ext cx="8064896" cy="190652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Rettangolo 10"/>
          <p:cNvSpPr/>
          <p:nvPr/>
        </p:nvSpPr>
        <p:spPr>
          <a:xfrm>
            <a:off x="899592" y="2058294"/>
            <a:ext cx="7704857" cy="584775"/>
          </a:xfrm>
          <a:prstGeom prst="rect">
            <a:avLst/>
          </a:prstGeom>
        </p:spPr>
        <p:txBody>
          <a:bodyPr wrap="square">
            <a:spAutoFit/>
          </a:bodyPr>
          <a:lstStyle/>
          <a:p>
            <a:pPr algn="just"/>
            <a:r>
              <a:rPr lang="it-IT" sz="1600" b="1" dirty="0"/>
              <a:t>Le </a:t>
            </a:r>
            <a:r>
              <a:rPr lang="it-IT" sz="1600" b="1" dirty="0" smtClean="0"/>
              <a:t>AZIENDE VINICOLE </a:t>
            </a:r>
            <a:r>
              <a:rPr lang="it-IT" sz="1600" b="1" dirty="0"/>
              <a:t>In Sicilia ammontano rispettivamente a 574 unità di trasformazione delle quali 303 unità realizzano l’imbottigliamento per la </a:t>
            </a:r>
            <a:r>
              <a:rPr lang="it-IT" sz="1600" b="1" dirty="0" smtClean="0"/>
              <a:t>vendita.</a:t>
            </a:r>
            <a:endParaRPr lang="it-IT" sz="1600" b="1" dirty="0"/>
          </a:p>
        </p:txBody>
      </p:sp>
      <p:sp>
        <p:nvSpPr>
          <p:cNvPr id="12" name="CasellaDiTesto 11"/>
          <p:cNvSpPr txBox="1"/>
          <p:nvPr/>
        </p:nvSpPr>
        <p:spPr>
          <a:xfrm>
            <a:off x="3347864" y="1412776"/>
            <a:ext cx="2664296" cy="369332"/>
          </a:xfrm>
          <a:prstGeom prst="rect">
            <a:avLst/>
          </a:prstGeom>
          <a:noFill/>
        </p:spPr>
        <p:txBody>
          <a:bodyPr wrap="square" rtlCol="0">
            <a:spAutoFit/>
          </a:bodyPr>
          <a:lstStyle/>
          <a:p>
            <a:pPr algn="ctr"/>
            <a:r>
              <a:rPr lang="it-IT" b="1" dirty="0" smtClean="0"/>
              <a:t>Evidenze</a:t>
            </a:r>
            <a:endParaRPr lang="it-IT" b="1" dirty="0"/>
          </a:p>
        </p:txBody>
      </p:sp>
    </p:spTree>
    <p:extLst>
      <p:ext uri="{BB962C8B-B14F-4D97-AF65-F5344CB8AC3E}">
        <p14:creationId xmlns:p14="http://schemas.microsoft.com/office/powerpoint/2010/main" val="750094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1253173425"/>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1240576015"/>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ttangolo 6"/>
          <p:cNvSpPr/>
          <p:nvPr/>
        </p:nvSpPr>
        <p:spPr>
          <a:xfrm>
            <a:off x="1852820" y="6241429"/>
            <a:ext cx="5599500" cy="246221"/>
          </a:xfrm>
          <a:prstGeom prst="rect">
            <a:avLst/>
          </a:prstGeom>
        </p:spPr>
        <p:txBody>
          <a:bodyPr wrap="square">
            <a:spAutoFit/>
          </a:bodyPr>
          <a:lstStyle/>
          <a:p>
            <a:r>
              <a:rPr lang="it-IT" sz="1000" b="1" dirty="0" smtClean="0">
                <a:solidFill>
                  <a:schemeClr val="accent6">
                    <a:lumMod val="50000"/>
                  </a:schemeClr>
                </a:solidFill>
              </a:rPr>
              <a:t>FONTE: ISTAT </a:t>
            </a:r>
            <a:r>
              <a:rPr lang="it-IT" sz="1000" b="1" dirty="0">
                <a:solidFill>
                  <a:schemeClr val="accent6">
                    <a:lumMod val="50000"/>
                  </a:schemeClr>
                </a:solidFill>
              </a:rPr>
              <a:t>- Innovazione e competitività delle imprese dell’industria alimentare, 2011 </a:t>
            </a:r>
          </a:p>
        </p:txBody>
      </p:sp>
      <p:graphicFrame>
        <p:nvGraphicFramePr>
          <p:cNvPr id="8" name="Diagramma 7"/>
          <p:cNvGraphicFramePr/>
          <p:nvPr>
            <p:extLst>
              <p:ext uri="{D42A27DB-BD31-4B8C-83A1-F6EECF244321}">
                <p14:modId xmlns:p14="http://schemas.microsoft.com/office/powerpoint/2010/main" val="880053589"/>
              </p:ext>
            </p:extLst>
          </p:nvPr>
        </p:nvGraphicFramePr>
        <p:xfrm>
          <a:off x="808703" y="2383942"/>
          <a:ext cx="8092338" cy="24744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ma 9"/>
          <p:cNvGraphicFramePr/>
          <p:nvPr>
            <p:extLst>
              <p:ext uri="{D42A27DB-BD31-4B8C-83A1-F6EECF244321}">
                <p14:modId xmlns:p14="http://schemas.microsoft.com/office/powerpoint/2010/main" val="944405581"/>
              </p:ext>
            </p:extLst>
          </p:nvPr>
        </p:nvGraphicFramePr>
        <p:xfrm>
          <a:off x="800141" y="4458017"/>
          <a:ext cx="8064896" cy="190652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5" name="Rettangolo 4"/>
          <p:cNvSpPr/>
          <p:nvPr/>
        </p:nvSpPr>
        <p:spPr>
          <a:xfrm>
            <a:off x="1088174" y="1993195"/>
            <a:ext cx="7128792" cy="584775"/>
          </a:xfrm>
          <a:prstGeom prst="rect">
            <a:avLst/>
          </a:prstGeom>
        </p:spPr>
        <p:txBody>
          <a:bodyPr wrap="square">
            <a:spAutoFit/>
          </a:bodyPr>
          <a:lstStyle/>
          <a:p>
            <a:pPr algn="just"/>
            <a:r>
              <a:rPr lang="it-IT" sz="1600" b="1" dirty="0"/>
              <a:t>I</a:t>
            </a:r>
            <a:r>
              <a:rPr lang="it-IT" sz="1600" b="1" dirty="0" smtClean="0"/>
              <a:t>l </a:t>
            </a:r>
            <a:r>
              <a:rPr lang="it-IT" sz="1600" b="1" dirty="0"/>
              <a:t>comparto olive ed olii assume nel contesto produttivo agricolo regionale una rilevante </a:t>
            </a:r>
            <a:r>
              <a:rPr lang="it-IT" sz="1600" b="1" dirty="0" smtClean="0"/>
              <a:t>importanza:</a:t>
            </a:r>
            <a:endParaRPr lang="it-IT" sz="1600" b="1" dirty="0"/>
          </a:p>
        </p:txBody>
      </p:sp>
      <p:sp>
        <p:nvSpPr>
          <p:cNvPr id="12" name="CasellaDiTesto 11"/>
          <p:cNvSpPr txBox="1"/>
          <p:nvPr/>
        </p:nvSpPr>
        <p:spPr>
          <a:xfrm>
            <a:off x="3347864" y="1412776"/>
            <a:ext cx="2664296" cy="369332"/>
          </a:xfrm>
          <a:prstGeom prst="rect">
            <a:avLst/>
          </a:prstGeom>
          <a:noFill/>
        </p:spPr>
        <p:txBody>
          <a:bodyPr wrap="square" rtlCol="0">
            <a:spAutoFit/>
          </a:bodyPr>
          <a:lstStyle/>
          <a:p>
            <a:pPr algn="ctr"/>
            <a:r>
              <a:rPr lang="it-IT" b="1" dirty="0" smtClean="0"/>
              <a:t>Evidenze</a:t>
            </a:r>
            <a:endParaRPr lang="it-IT" b="1" dirty="0"/>
          </a:p>
        </p:txBody>
      </p:sp>
    </p:spTree>
    <p:extLst>
      <p:ext uri="{BB962C8B-B14F-4D97-AF65-F5344CB8AC3E}">
        <p14:creationId xmlns:p14="http://schemas.microsoft.com/office/powerpoint/2010/main" val="2500876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1881875979"/>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014499450"/>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ttangolo 6"/>
          <p:cNvSpPr/>
          <p:nvPr/>
        </p:nvSpPr>
        <p:spPr>
          <a:xfrm>
            <a:off x="1852820" y="6241429"/>
            <a:ext cx="5599500" cy="246221"/>
          </a:xfrm>
          <a:prstGeom prst="rect">
            <a:avLst/>
          </a:prstGeom>
        </p:spPr>
        <p:txBody>
          <a:bodyPr wrap="square">
            <a:spAutoFit/>
          </a:bodyPr>
          <a:lstStyle/>
          <a:p>
            <a:r>
              <a:rPr lang="it-IT" sz="1000" b="1" dirty="0" smtClean="0">
                <a:solidFill>
                  <a:schemeClr val="accent6">
                    <a:lumMod val="50000"/>
                  </a:schemeClr>
                </a:solidFill>
              </a:rPr>
              <a:t>FONTE: ISTAT </a:t>
            </a:r>
            <a:r>
              <a:rPr lang="it-IT" sz="1000" b="1" dirty="0">
                <a:solidFill>
                  <a:schemeClr val="accent6">
                    <a:lumMod val="50000"/>
                  </a:schemeClr>
                </a:solidFill>
              </a:rPr>
              <a:t>- Innovazione e competitività delle imprese dell’industria alimentare, 2011 </a:t>
            </a:r>
          </a:p>
        </p:txBody>
      </p:sp>
      <p:graphicFrame>
        <p:nvGraphicFramePr>
          <p:cNvPr id="6" name="Diagramma 5"/>
          <p:cNvGraphicFramePr/>
          <p:nvPr>
            <p:extLst>
              <p:ext uri="{D42A27DB-BD31-4B8C-83A1-F6EECF244321}">
                <p14:modId xmlns:p14="http://schemas.microsoft.com/office/powerpoint/2010/main" val="2044625665"/>
              </p:ext>
            </p:extLst>
          </p:nvPr>
        </p:nvGraphicFramePr>
        <p:xfrm>
          <a:off x="404606" y="2132856"/>
          <a:ext cx="8495928" cy="38884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CasellaDiTesto 10"/>
          <p:cNvSpPr txBox="1"/>
          <p:nvPr/>
        </p:nvSpPr>
        <p:spPr>
          <a:xfrm>
            <a:off x="3347864" y="1412776"/>
            <a:ext cx="2664296" cy="369332"/>
          </a:xfrm>
          <a:prstGeom prst="rect">
            <a:avLst/>
          </a:prstGeom>
          <a:noFill/>
        </p:spPr>
        <p:txBody>
          <a:bodyPr wrap="square" rtlCol="0">
            <a:spAutoFit/>
          </a:bodyPr>
          <a:lstStyle/>
          <a:p>
            <a:pPr algn="ctr"/>
            <a:r>
              <a:rPr lang="it-IT" b="1" dirty="0" smtClean="0"/>
              <a:t>Evidenze</a:t>
            </a:r>
            <a:endParaRPr lang="it-IT" b="1" dirty="0"/>
          </a:p>
        </p:txBody>
      </p:sp>
    </p:spTree>
    <p:extLst>
      <p:ext uri="{BB962C8B-B14F-4D97-AF65-F5344CB8AC3E}">
        <p14:creationId xmlns:p14="http://schemas.microsoft.com/office/powerpoint/2010/main" val="443574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3508775414"/>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702510481"/>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ma 4"/>
          <p:cNvGraphicFramePr/>
          <p:nvPr>
            <p:extLst>
              <p:ext uri="{D42A27DB-BD31-4B8C-83A1-F6EECF244321}">
                <p14:modId xmlns:p14="http://schemas.microsoft.com/office/powerpoint/2010/main" val="1209038422"/>
              </p:ext>
            </p:extLst>
          </p:nvPr>
        </p:nvGraphicFramePr>
        <p:xfrm>
          <a:off x="323528" y="1988840"/>
          <a:ext cx="8136904" cy="20162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ma 15"/>
          <p:cNvGraphicFramePr/>
          <p:nvPr>
            <p:extLst>
              <p:ext uri="{D42A27DB-BD31-4B8C-83A1-F6EECF244321}">
                <p14:modId xmlns:p14="http://schemas.microsoft.com/office/powerpoint/2010/main" val="1371464809"/>
              </p:ext>
            </p:extLst>
          </p:nvPr>
        </p:nvGraphicFramePr>
        <p:xfrm>
          <a:off x="827584" y="3789040"/>
          <a:ext cx="7416824" cy="23953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7" name="CasellaDiTesto 16"/>
          <p:cNvSpPr txBox="1"/>
          <p:nvPr/>
        </p:nvSpPr>
        <p:spPr>
          <a:xfrm>
            <a:off x="3131840" y="1583200"/>
            <a:ext cx="2664296" cy="369332"/>
          </a:xfrm>
          <a:prstGeom prst="rect">
            <a:avLst/>
          </a:prstGeom>
          <a:noFill/>
        </p:spPr>
        <p:txBody>
          <a:bodyPr wrap="square" rtlCol="0">
            <a:spAutoFit/>
          </a:bodyPr>
          <a:lstStyle/>
          <a:p>
            <a:pPr algn="ctr"/>
            <a:r>
              <a:rPr lang="it-IT" b="1" dirty="0" smtClean="0"/>
              <a:t>Evidenze</a:t>
            </a:r>
            <a:endParaRPr lang="it-IT" b="1" dirty="0"/>
          </a:p>
        </p:txBody>
      </p:sp>
    </p:spTree>
    <p:extLst>
      <p:ext uri="{BB962C8B-B14F-4D97-AF65-F5344CB8AC3E}">
        <p14:creationId xmlns:p14="http://schemas.microsoft.com/office/powerpoint/2010/main" val="1548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3097444720"/>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2369737690"/>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68264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4013454855"/>
              </p:ext>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2529534711"/>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ma 4"/>
          <p:cNvGraphicFramePr/>
          <p:nvPr>
            <p:extLst>
              <p:ext uri="{D42A27DB-BD31-4B8C-83A1-F6EECF244321}">
                <p14:modId xmlns:p14="http://schemas.microsoft.com/office/powerpoint/2010/main" val="484750425"/>
              </p:ext>
            </p:extLst>
          </p:nvPr>
        </p:nvGraphicFramePr>
        <p:xfrm>
          <a:off x="1835696" y="1932284"/>
          <a:ext cx="6408712" cy="40169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CasellaDiTesto 8"/>
          <p:cNvSpPr txBox="1"/>
          <p:nvPr/>
        </p:nvSpPr>
        <p:spPr>
          <a:xfrm>
            <a:off x="3203848" y="1555491"/>
            <a:ext cx="2664296" cy="369332"/>
          </a:xfrm>
          <a:prstGeom prst="rect">
            <a:avLst/>
          </a:prstGeom>
          <a:noFill/>
        </p:spPr>
        <p:txBody>
          <a:bodyPr wrap="square" rtlCol="0">
            <a:spAutoFit/>
          </a:bodyPr>
          <a:lstStyle/>
          <a:p>
            <a:pPr algn="ctr"/>
            <a:r>
              <a:rPr lang="it-IT" b="1" dirty="0" smtClean="0"/>
              <a:t>Evidenze</a:t>
            </a:r>
            <a:endParaRPr lang="it-IT" b="1" dirty="0"/>
          </a:p>
        </p:txBody>
      </p:sp>
    </p:spTree>
    <p:extLst>
      <p:ext uri="{BB962C8B-B14F-4D97-AF65-F5344CB8AC3E}">
        <p14:creationId xmlns:p14="http://schemas.microsoft.com/office/powerpoint/2010/main" val="2181521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a 18"/>
          <p:cNvGraphicFramePr/>
          <p:nvPr>
            <p:extLst>
              <p:ext uri="{D42A27DB-BD31-4B8C-83A1-F6EECF244321}">
                <p14:modId xmlns:p14="http://schemas.microsoft.com/office/powerpoint/2010/main" val="2522706291"/>
              </p:ext>
            </p:extLst>
          </p:nvPr>
        </p:nvGraphicFramePr>
        <p:xfrm>
          <a:off x="539552" y="2105472"/>
          <a:ext cx="813690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po 20"/>
          <p:cNvGrpSpPr/>
          <p:nvPr/>
        </p:nvGrpSpPr>
        <p:grpSpPr>
          <a:xfrm>
            <a:off x="251520" y="692696"/>
            <a:ext cx="8496944" cy="864096"/>
            <a:chOff x="107504" y="692696"/>
            <a:chExt cx="6425235" cy="648072"/>
          </a:xfrm>
        </p:grpSpPr>
        <p:graphicFrame>
          <p:nvGraphicFramePr>
            <p:cNvPr id="23" name="Diagramma 22"/>
            <p:cNvGraphicFramePr/>
            <p:nvPr>
              <p:extLst>
                <p:ext uri="{D42A27DB-BD31-4B8C-83A1-F6EECF244321}">
                  <p14:modId xmlns:p14="http://schemas.microsoft.com/office/powerpoint/2010/main" val="2460394238"/>
                </p:ext>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Diagramma 23"/>
            <p:cNvGraphicFramePr/>
            <p:nvPr>
              <p:extLst>
                <p:ext uri="{D42A27DB-BD31-4B8C-83A1-F6EECF244321}">
                  <p14:modId xmlns:p14="http://schemas.microsoft.com/office/powerpoint/2010/main" val="1137517359"/>
                </p:ext>
              </p:extLst>
            </p:nvPr>
          </p:nvGraphicFramePr>
          <p:xfrm>
            <a:off x="2195736" y="692696"/>
            <a:ext cx="1872208"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Diagramma 24"/>
            <p:cNvGraphicFramePr/>
            <p:nvPr>
              <p:extLst>
                <p:ext uri="{D42A27DB-BD31-4B8C-83A1-F6EECF244321}">
                  <p14:modId xmlns:p14="http://schemas.microsoft.com/office/powerpoint/2010/main" val="2186785241"/>
                </p:ext>
              </p:extLst>
            </p:nvPr>
          </p:nvGraphicFramePr>
          <p:xfrm>
            <a:off x="4139953" y="692696"/>
            <a:ext cx="2392786"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
        <p:nvSpPr>
          <p:cNvPr id="27" name="Rettangolo 26"/>
          <p:cNvSpPr/>
          <p:nvPr/>
        </p:nvSpPr>
        <p:spPr>
          <a:xfrm>
            <a:off x="2771800" y="1628800"/>
            <a:ext cx="3050450" cy="369332"/>
          </a:xfrm>
          <a:prstGeom prst="rect">
            <a:avLst/>
          </a:prstGeom>
        </p:spPr>
        <p:txBody>
          <a:bodyPr wrap="none">
            <a:spAutoFit/>
          </a:bodyPr>
          <a:lstStyle/>
          <a:p>
            <a:r>
              <a:rPr lang="it-IT" b="1" dirty="0"/>
              <a:t>Indicazioni di priorità per RIS3</a:t>
            </a:r>
          </a:p>
        </p:txBody>
      </p:sp>
    </p:spTree>
    <p:extLst>
      <p:ext uri="{BB962C8B-B14F-4D97-AF65-F5344CB8AC3E}">
        <p14:creationId xmlns:p14="http://schemas.microsoft.com/office/powerpoint/2010/main" val="21445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0" y="812431"/>
            <a:ext cx="9036496" cy="1569660"/>
          </a:xfrm>
          <a:prstGeom prst="rect">
            <a:avLst/>
          </a:prstGeom>
        </p:spPr>
        <p:txBody>
          <a:bodyPr wrap="square">
            <a:spAutoFit/>
          </a:bodyPr>
          <a:lstStyle/>
          <a:p>
            <a:r>
              <a:rPr lang="it-IT" sz="3200" b="1" dirty="0">
                <a:solidFill>
                  <a:schemeClr val="accent1">
                    <a:lumMod val="75000"/>
                  </a:schemeClr>
                </a:solidFill>
              </a:rPr>
              <a:t>La condivisione del piano di lavoro per la raccolta dei </a:t>
            </a:r>
            <a:r>
              <a:rPr lang="it-IT" sz="3200" b="1" dirty="0" smtClean="0">
                <a:solidFill>
                  <a:schemeClr val="accent1">
                    <a:lumMod val="75000"/>
                  </a:schemeClr>
                </a:solidFill>
              </a:rPr>
              <a:t>contributi (1)  </a:t>
            </a:r>
            <a:r>
              <a:rPr lang="it-IT" sz="3200" dirty="0"/>
              <a:t/>
            </a:r>
            <a:br>
              <a:rPr lang="it-IT" sz="3200" dirty="0"/>
            </a:br>
            <a:endParaRPr lang="it-IT" sz="3200" dirty="0"/>
          </a:p>
        </p:txBody>
      </p:sp>
      <p:graphicFrame>
        <p:nvGraphicFramePr>
          <p:cNvPr id="2" name="Diagramma 1"/>
          <p:cNvGraphicFramePr/>
          <p:nvPr>
            <p:extLst>
              <p:ext uri="{D42A27DB-BD31-4B8C-83A1-F6EECF244321}">
                <p14:modId xmlns:p14="http://schemas.microsoft.com/office/powerpoint/2010/main" val="1103736179"/>
              </p:ext>
            </p:extLst>
          </p:nvPr>
        </p:nvGraphicFramePr>
        <p:xfrm>
          <a:off x="94936" y="1589221"/>
          <a:ext cx="8928992"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63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0" y="812431"/>
            <a:ext cx="9036496" cy="1569660"/>
          </a:xfrm>
          <a:prstGeom prst="rect">
            <a:avLst/>
          </a:prstGeom>
        </p:spPr>
        <p:txBody>
          <a:bodyPr wrap="square">
            <a:spAutoFit/>
          </a:bodyPr>
          <a:lstStyle/>
          <a:p>
            <a:r>
              <a:rPr lang="it-IT" sz="3200" b="1" dirty="0">
                <a:solidFill>
                  <a:schemeClr val="accent1">
                    <a:lumMod val="75000"/>
                  </a:schemeClr>
                </a:solidFill>
              </a:rPr>
              <a:t>La condivisione del piano di lavoro per la raccolta dei </a:t>
            </a:r>
            <a:r>
              <a:rPr lang="it-IT" sz="3200" b="1" dirty="0" smtClean="0">
                <a:solidFill>
                  <a:schemeClr val="accent1">
                    <a:lumMod val="75000"/>
                  </a:schemeClr>
                </a:solidFill>
              </a:rPr>
              <a:t>contributi (2)  </a:t>
            </a:r>
            <a:r>
              <a:rPr lang="it-IT" sz="3200" dirty="0"/>
              <a:t/>
            </a:r>
            <a:br>
              <a:rPr lang="it-IT" sz="3200" dirty="0"/>
            </a:br>
            <a:endParaRPr lang="it-IT" sz="3200" dirty="0"/>
          </a:p>
        </p:txBody>
      </p:sp>
      <p:graphicFrame>
        <p:nvGraphicFramePr>
          <p:cNvPr id="2" name="Diagramma 1"/>
          <p:cNvGraphicFramePr/>
          <p:nvPr>
            <p:extLst>
              <p:ext uri="{D42A27DB-BD31-4B8C-83A1-F6EECF244321}">
                <p14:modId xmlns:p14="http://schemas.microsoft.com/office/powerpoint/2010/main" val="3236596759"/>
              </p:ext>
            </p:extLst>
          </p:nvPr>
        </p:nvGraphicFramePr>
        <p:xfrm>
          <a:off x="90376" y="2132856"/>
          <a:ext cx="8928992" cy="414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229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556792"/>
            <a:ext cx="7416824" cy="2185214"/>
          </a:xfrm>
          <a:prstGeom prst="rect">
            <a:avLst/>
          </a:prstGeom>
          <a:noFill/>
        </p:spPr>
        <p:txBody>
          <a:bodyPr wrap="square" rtlCol="0">
            <a:spAutoFit/>
          </a:bodyPr>
          <a:lstStyle/>
          <a:p>
            <a:pPr algn="ctr"/>
            <a:r>
              <a:rPr lang="it-IT" sz="4000" dirty="0" smtClean="0">
                <a:hlinkClick r:id="rId2"/>
              </a:rPr>
              <a:t>www.innovatoripa.it</a:t>
            </a:r>
            <a:endParaRPr lang="it-IT" sz="4000" dirty="0" smtClean="0"/>
          </a:p>
          <a:p>
            <a:pPr algn="ctr"/>
            <a:endParaRPr lang="it-IT" sz="3200" dirty="0" smtClean="0"/>
          </a:p>
          <a:p>
            <a:pPr algn="ctr"/>
            <a:r>
              <a:rPr lang="it-IT" sz="3200" dirty="0" err="1" smtClean="0"/>
              <a:t>Email</a:t>
            </a:r>
            <a:r>
              <a:rPr lang="it-IT" sz="3200" dirty="0" smtClean="0"/>
              <a:t>:</a:t>
            </a:r>
          </a:p>
          <a:p>
            <a:pPr algn="ctr"/>
            <a:r>
              <a:rPr lang="it-IT" sz="3200" dirty="0" smtClean="0">
                <a:hlinkClick r:id="rId3"/>
              </a:rPr>
              <a:t>strategia.innovazione@regione.sicilia.it</a:t>
            </a:r>
            <a:r>
              <a:rPr lang="it-IT" sz="3200" dirty="0" smtClean="0"/>
              <a:t> </a:t>
            </a:r>
            <a:endParaRPr lang="it-IT"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p:cNvPicPr>
            <a:picLocks noChangeAspect="1"/>
          </p:cNvPicPr>
          <p:nvPr/>
        </p:nvPicPr>
        <p:blipFill>
          <a:blip r:embed="rId2" cstate="print"/>
          <a:srcRect/>
          <a:stretch>
            <a:fillRect/>
          </a:stretch>
        </p:blipFill>
        <p:spPr bwMode="auto">
          <a:xfrm>
            <a:off x="825500" y="2349500"/>
            <a:ext cx="7145338" cy="4016375"/>
          </a:xfrm>
          <a:prstGeom prst="rect">
            <a:avLst/>
          </a:prstGeom>
          <a:noFill/>
          <a:ln w="9525">
            <a:noFill/>
            <a:miter lim="800000"/>
            <a:headEnd/>
            <a:tailEnd/>
          </a:ln>
        </p:spPr>
      </p:pic>
      <p:sp>
        <p:nvSpPr>
          <p:cNvPr id="40962" name="Rectangle 7"/>
          <p:cNvSpPr>
            <a:spLocks noGrp="1" noChangeArrowheads="1"/>
          </p:cNvSpPr>
          <p:nvPr>
            <p:ph type="title" idx="4294967295"/>
          </p:nvPr>
        </p:nvSpPr>
        <p:spPr bwMode="auto">
          <a:xfrm>
            <a:off x="2627313" y="1285875"/>
            <a:ext cx="5016500" cy="642938"/>
          </a:xfrm>
          <a:prstGeom prst="rect">
            <a:avLst/>
          </a:prstGeom>
          <a:noFill/>
          <a:ln>
            <a:miter lim="800000"/>
            <a:headEnd/>
            <a:tailEnd/>
          </a:ln>
        </p:spPr>
        <p:txBody>
          <a:bodyPr/>
          <a:lstStyle/>
          <a:p>
            <a:pPr algn="r">
              <a:lnSpc>
                <a:spcPct val="118000"/>
              </a:lnSpc>
            </a:pPr>
            <a:r>
              <a:rPr lang="it-IT" smtClean="0">
                <a:solidFill>
                  <a:srgbClr val="2D2D8B"/>
                </a:solidFill>
                <a:latin typeface="Arial-BoldMT"/>
                <a:ea typeface="Arial-BoldMT"/>
                <a:cs typeface="Arial-BoldMT"/>
              </a:rPr>
              <a:t> 3 Passi per Partecipare</a:t>
            </a:r>
          </a:p>
        </p:txBody>
      </p:sp>
      <p:sp>
        <p:nvSpPr>
          <p:cNvPr id="40963" name="Ovale 7"/>
          <p:cNvSpPr>
            <a:spLocks noChangeArrowheads="1"/>
          </p:cNvSpPr>
          <p:nvPr/>
        </p:nvSpPr>
        <p:spPr bwMode="auto">
          <a:xfrm>
            <a:off x="6265863" y="2924175"/>
            <a:ext cx="1368425" cy="649288"/>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0964" name="CasellaDiTesto 1"/>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ENTRARE SU INNOVATORIPA.IT E CLICCARE SU ACCEDI CON FORMEZAUTH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title" idx="4294967295"/>
          </p:nvPr>
        </p:nvSpPr>
        <p:spPr bwMode="auto">
          <a:xfrm>
            <a:off x="3563938" y="1285875"/>
            <a:ext cx="4079875" cy="642938"/>
          </a:xfrm>
          <a:prstGeom prst="rect">
            <a:avLst/>
          </a:prstGeom>
          <a:noFill/>
          <a:ln>
            <a:miter lim="800000"/>
            <a:headEnd/>
            <a:tailEnd/>
          </a:ln>
        </p:spPr>
        <p:txBody>
          <a:bodyPr/>
          <a:lstStyle/>
          <a:p>
            <a:pPr algn="r">
              <a:lnSpc>
                <a:spcPct val="118000"/>
              </a:lnSpc>
            </a:pPr>
            <a:r>
              <a:rPr lang="it-IT" smtClean="0">
                <a:solidFill>
                  <a:srgbClr val="2D2D8B"/>
                </a:solidFill>
                <a:latin typeface="Arial-BoldMT"/>
                <a:ea typeface="Arial-BoldMT"/>
                <a:cs typeface="Arial-BoldMT"/>
              </a:rPr>
              <a:t> 3 Passi per Partecipare</a:t>
            </a:r>
          </a:p>
        </p:txBody>
      </p:sp>
      <p:pic>
        <p:nvPicPr>
          <p:cNvPr id="41986" name="Immagine 5"/>
          <p:cNvPicPr>
            <a:picLocks noChangeAspect="1"/>
          </p:cNvPicPr>
          <p:nvPr/>
        </p:nvPicPr>
        <p:blipFill>
          <a:blip r:embed="rId2" cstate="print"/>
          <a:srcRect/>
          <a:stretch>
            <a:fillRect/>
          </a:stretch>
        </p:blipFill>
        <p:spPr bwMode="auto">
          <a:xfrm>
            <a:off x="1346200" y="2420938"/>
            <a:ext cx="6916738" cy="3887787"/>
          </a:xfrm>
          <a:prstGeom prst="rect">
            <a:avLst/>
          </a:prstGeom>
          <a:noFill/>
          <a:ln w="9525">
            <a:noFill/>
            <a:miter lim="800000"/>
            <a:headEnd/>
            <a:tailEnd/>
          </a:ln>
        </p:spPr>
      </p:pic>
      <p:sp>
        <p:nvSpPr>
          <p:cNvPr id="41987" name="Ovale 3"/>
          <p:cNvSpPr>
            <a:spLocks noChangeArrowheads="1"/>
          </p:cNvSpPr>
          <p:nvPr/>
        </p:nvSpPr>
        <p:spPr bwMode="auto">
          <a:xfrm>
            <a:off x="2195513" y="5300663"/>
            <a:ext cx="1368425" cy="649287"/>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1988" name="CasellaDiTesto 6"/>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CLICCARE SU REGISTRATI E CREARE UN PROFILO SULLA PIATTAFORMA  INNOVATORIPA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title" idx="4294967295"/>
          </p:nvPr>
        </p:nvSpPr>
        <p:spPr bwMode="auto">
          <a:xfrm>
            <a:off x="4683125" y="1285875"/>
            <a:ext cx="2960688" cy="642938"/>
          </a:xfrm>
          <a:prstGeom prst="rect">
            <a:avLst/>
          </a:prstGeom>
          <a:noFill/>
          <a:ln>
            <a:miter lim="800000"/>
            <a:headEnd/>
            <a:tailEnd/>
          </a:ln>
        </p:spPr>
        <p:txBody>
          <a:bodyPr/>
          <a:lstStyle/>
          <a:p>
            <a:pPr algn="r">
              <a:lnSpc>
                <a:spcPct val="118000"/>
              </a:lnSpc>
            </a:pPr>
            <a:r>
              <a:rPr lang="it-IT" smtClean="0">
                <a:solidFill>
                  <a:srgbClr val="2D2D8B"/>
                </a:solidFill>
                <a:latin typeface="Arial-BoldMT"/>
                <a:ea typeface="Arial-BoldMT"/>
                <a:cs typeface="Arial-BoldMT"/>
              </a:rPr>
              <a:t> Partecipa</a:t>
            </a:r>
          </a:p>
        </p:txBody>
      </p:sp>
      <p:pic>
        <p:nvPicPr>
          <p:cNvPr id="43010" name="Immagine 1"/>
          <p:cNvPicPr>
            <a:picLocks noChangeAspect="1"/>
          </p:cNvPicPr>
          <p:nvPr/>
        </p:nvPicPr>
        <p:blipFill>
          <a:blip r:embed="rId2" cstate="print"/>
          <a:srcRect/>
          <a:stretch>
            <a:fillRect/>
          </a:stretch>
        </p:blipFill>
        <p:spPr bwMode="auto">
          <a:xfrm>
            <a:off x="684213" y="2420938"/>
            <a:ext cx="7559675" cy="4251325"/>
          </a:xfrm>
          <a:prstGeom prst="rect">
            <a:avLst/>
          </a:prstGeom>
          <a:noFill/>
          <a:ln w="9525">
            <a:noFill/>
            <a:miter lim="800000"/>
            <a:headEnd/>
            <a:tailEnd/>
          </a:ln>
        </p:spPr>
      </p:pic>
      <p:sp>
        <p:nvSpPr>
          <p:cNvPr id="43011" name="Ovale 3"/>
          <p:cNvSpPr>
            <a:spLocks noChangeArrowheads="1"/>
          </p:cNvSpPr>
          <p:nvPr/>
        </p:nvSpPr>
        <p:spPr bwMode="auto">
          <a:xfrm>
            <a:off x="5795963" y="4941888"/>
            <a:ext cx="1368425" cy="647700"/>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3012" name="CasellaDiTesto 5"/>
          <p:cNvSpPr txBox="1">
            <a:spLocks noChangeArrowheads="1"/>
          </p:cNvSpPr>
          <p:nvPr/>
        </p:nvSpPr>
        <p:spPr bwMode="auto">
          <a:xfrm>
            <a:off x="3203575" y="1878013"/>
            <a:ext cx="5184775" cy="522287"/>
          </a:xfrm>
          <a:prstGeom prst="rect">
            <a:avLst/>
          </a:prstGeom>
          <a:noFill/>
          <a:ln w="9525">
            <a:noFill/>
            <a:miter lim="800000"/>
            <a:headEnd/>
            <a:tailEnd/>
          </a:ln>
        </p:spPr>
        <p:txBody>
          <a:bodyPr>
            <a:spAutoFit/>
          </a:bodyPr>
          <a:lstStyle/>
          <a:p>
            <a:r>
              <a:rPr lang="it-IT" sz="1400" dirty="0" smtClean="0">
                <a:solidFill>
                  <a:srgbClr val="FF0000"/>
                </a:solidFill>
              </a:rPr>
              <a:t>CERCARE </a:t>
            </a:r>
            <a:r>
              <a:rPr lang="it-IT" sz="1400" dirty="0">
                <a:solidFill>
                  <a:srgbClr val="FF0000"/>
                </a:solidFill>
              </a:rPr>
              <a:t>TRA LE COMMUNITY «STRATEGIA INNOVAZIONE SICILIA» E CLICCARE SU PARTECIPA.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2895914460"/>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153046967"/>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188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nvPr>
        </p:nvGraphicFramePr>
        <p:xfrm>
          <a:off x="185051" y="1687374"/>
          <a:ext cx="1794661" cy="453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1"/>
          <p:cNvSpPr txBox="1">
            <a:spLocks/>
          </p:cNvSpPr>
          <p:nvPr/>
        </p:nvSpPr>
        <p:spPr bwMode="auto">
          <a:xfrm>
            <a:off x="467544" y="804783"/>
            <a:ext cx="7769469" cy="663819"/>
          </a:xfrm>
          <a:prstGeom prst="rect">
            <a:avLst/>
          </a:prstGeom>
          <a:noFill/>
          <a:ln w="9525">
            <a:noFill/>
            <a:miter lim="800000"/>
            <a:headEnd/>
            <a:tailEnd/>
          </a:ln>
          <a:effectLst/>
        </p:spPr>
        <p:txBody>
          <a:bodyPr lIns="0" tIns="33231" rIns="0" bIns="0"/>
          <a:lstStyle>
            <a:defPPr lvl="0">
              <a:buSzPct val="45000"/>
              <a:buFont typeface="StarSymbol"/>
              <a:buNone/>
              <a:defRPr/>
            </a:defPPr>
            <a:lvl1pPr lvl="0"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mj-lt"/>
                <a:ea typeface="+mj-ea"/>
                <a:cs typeface="+mj-cs"/>
              </a:defRPr>
            </a:lvl1pPr>
            <a:lvl2pPr lvl="1"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2pPr>
            <a:lvl3pPr lvl="2"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3pPr>
            <a:lvl4pPr lvl="3"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4pPr>
            <a:lvl5pPr lvl="4"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5pPr>
            <a:lvl6pPr marL="457200" lvl="5"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6pPr>
            <a:lvl7pPr marL="914400" lvl="6"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7pPr>
            <a:lvl8pPr marL="1371600" lvl="7"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8pPr>
            <a:lvl9pPr marL="1828800" lvl="8"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9pPr>
          </a:lstStyle>
          <a:p>
            <a:pPr lvl="0">
              <a:buNone/>
            </a:pPr>
            <a:r>
              <a:rPr lang="it-IT" sz="4000" dirty="0">
                <a:solidFill>
                  <a:schemeClr val="accent1">
                    <a:lumMod val="75000"/>
                  </a:schemeClr>
                </a:solidFill>
              </a:rPr>
              <a:t>Modalità di </a:t>
            </a:r>
            <a:r>
              <a:rPr lang="it-IT" sz="4000" dirty="0" smtClean="0">
                <a:solidFill>
                  <a:schemeClr val="accent1">
                    <a:lumMod val="75000"/>
                  </a:schemeClr>
                </a:solidFill>
              </a:rPr>
              <a:t>lavoro (1)</a:t>
            </a:r>
            <a:endParaRPr lang="it-IT" sz="4000" dirty="0">
              <a:solidFill>
                <a:schemeClr val="accent1">
                  <a:lumMod val="75000"/>
                </a:schemeClr>
              </a:solidFill>
            </a:endParaRPr>
          </a:p>
        </p:txBody>
      </p:sp>
      <p:graphicFrame>
        <p:nvGraphicFramePr>
          <p:cNvPr id="4" name="Segnaposto contenuto 4"/>
          <p:cNvGraphicFramePr>
            <a:graphicFrameLocks/>
          </p:cNvGraphicFramePr>
          <p:nvPr/>
        </p:nvGraphicFramePr>
        <p:xfrm>
          <a:off x="1184709" y="1567870"/>
          <a:ext cx="7574833" cy="729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ma 4"/>
          <p:cNvGraphicFramePr/>
          <p:nvPr>
            <p:extLst/>
          </p:nvPr>
        </p:nvGraphicFramePr>
        <p:xfrm>
          <a:off x="2312057" y="1900215"/>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nvPr>
        </p:nvGraphicFramePr>
        <p:xfrm>
          <a:off x="6699005" y="1833746"/>
          <a:ext cx="2127006" cy="8383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8" name="Gruppo 7"/>
          <p:cNvGrpSpPr/>
          <p:nvPr/>
        </p:nvGrpSpPr>
        <p:grpSpPr>
          <a:xfrm>
            <a:off x="6765475" y="5223661"/>
            <a:ext cx="2125797" cy="997034"/>
            <a:chOff x="1308" y="27903"/>
            <a:chExt cx="2302947" cy="764184"/>
          </a:xfrm>
          <a:scene3d>
            <a:camera prst="orthographicFront">
              <a:rot lat="0" lon="0" rev="0"/>
            </a:camera>
            <a:lightRig rig="contrasting" dir="t">
              <a:rot lat="0" lon="0" rev="1200000"/>
            </a:lightRig>
          </a:scene3d>
        </p:grpSpPr>
        <p:sp>
          <p:nvSpPr>
            <p:cNvPr id="9" name="Rettangolo 8"/>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ttangolo 9"/>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Lavoro a distanza  e/o in presenza</a:t>
              </a:r>
            </a:p>
            <a:p>
              <a:pPr algn="ctr" defTabSz="738572">
                <a:lnSpc>
                  <a:spcPct val="90000"/>
                </a:lnSpc>
                <a:spcBef>
                  <a:spcPct val="0"/>
                </a:spcBef>
                <a:spcAft>
                  <a:spcPct val="35000"/>
                </a:spcAft>
              </a:pPr>
              <a:r>
                <a:rPr lang="it-IT" sz="1662" dirty="0"/>
                <a:t>Entro il 21 maggio 2014</a:t>
              </a:r>
            </a:p>
          </p:txBody>
        </p:sp>
      </p:grpSp>
      <p:grpSp>
        <p:nvGrpSpPr>
          <p:cNvPr id="11" name="Gruppo 10"/>
          <p:cNvGrpSpPr/>
          <p:nvPr/>
        </p:nvGrpSpPr>
        <p:grpSpPr>
          <a:xfrm>
            <a:off x="1979713" y="5290130"/>
            <a:ext cx="2125797" cy="705401"/>
            <a:chOff x="1308" y="27903"/>
            <a:chExt cx="2302947" cy="764184"/>
          </a:xfrm>
          <a:scene3d>
            <a:camera prst="orthographicFront">
              <a:rot lat="0" lon="0" rev="0"/>
            </a:camera>
            <a:lightRig rig="contrasting" dir="t">
              <a:rot lat="0" lon="0" rev="1200000"/>
            </a:lightRig>
          </a:scene3d>
        </p:grpSpPr>
        <p:sp>
          <p:nvSpPr>
            <p:cNvPr id="12" name="Rettangolo 11"/>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ttangolo 12"/>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A distanza</a:t>
              </a:r>
            </a:p>
          </p:txBody>
        </p:sp>
      </p:grpSp>
      <p:grpSp>
        <p:nvGrpSpPr>
          <p:cNvPr id="14" name="Gruppo 13"/>
          <p:cNvGrpSpPr/>
          <p:nvPr/>
        </p:nvGrpSpPr>
        <p:grpSpPr>
          <a:xfrm>
            <a:off x="1913244" y="1966684"/>
            <a:ext cx="2125797" cy="705401"/>
            <a:chOff x="1308" y="27903"/>
            <a:chExt cx="2302947" cy="764184"/>
          </a:xfrm>
          <a:scene3d>
            <a:camera prst="orthographicFront">
              <a:rot lat="0" lon="0" rev="0"/>
            </a:camera>
            <a:lightRig rig="contrasting" dir="t">
              <a:rot lat="0" lon="0" rev="1200000"/>
            </a:lightRig>
          </a:scene3d>
        </p:grpSpPr>
        <p:sp>
          <p:nvSpPr>
            <p:cNvPr id="15" name="Rettangolo 14"/>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ttangolo 15"/>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In presenza</a:t>
              </a:r>
            </a:p>
            <a:p>
              <a:pPr algn="ctr" defTabSz="738572">
                <a:lnSpc>
                  <a:spcPct val="90000"/>
                </a:lnSpc>
                <a:spcBef>
                  <a:spcPct val="0"/>
                </a:spcBef>
                <a:spcAft>
                  <a:spcPct val="35000"/>
                </a:spcAft>
              </a:pPr>
              <a:r>
                <a:rPr lang="it-IT" sz="1662" dirty="0"/>
                <a:t>29-30 maggio 2014</a:t>
              </a:r>
            </a:p>
          </p:txBody>
        </p:sp>
      </p:grpSp>
      <p:pic>
        <p:nvPicPr>
          <p:cNvPr id="17" name="Immagin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63695" y="3960751"/>
            <a:ext cx="1428135" cy="9305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Freccia a sinistra 17"/>
          <p:cNvSpPr/>
          <p:nvPr/>
        </p:nvSpPr>
        <p:spPr bwMode="auto">
          <a:xfrm>
            <a:off x="6898412" y="4492503"/>
            <a:ext cx="398814" cy="398814"/>
          </a:xfrm>
          <a:prstGeom prst="lef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19" name="Rettangolo 18"/>
          <p:cNvSpPr/>
          <p:nvPr/>
        </p:nvSpPr>
        <p:spPr>
          <a:xfrm>
            <a:off x="7297226" y="3561939"/>
            <a:ext cx="1594046" cy="341006"/>
          </a:xfrm>
          <a:prstGeom prst="rect">
            <a:avLst/>
          </a:prstGeom>
          <a:noFill/>
        </p:spPr>
        <p:txBody>
          <a:bodyPr wrap="square" lIns="84406" tIns="42203" rIns="84406" bIns="42203">
            <a:spAutoFit/>
          </a:bodyPr>
          <a:lstStyle/>
          <a:p>
            <a:pPr algn="ctr"/>
            <a:r>
              <a:rPr lang="it-IT" sz="1662"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Innovatori PA</a:t>
            </a:r>
          </a:p>
        </p:txBody>
      </p:sp>
    </p:spTree>
    <p:extLst>
      <p:ext uri="{BB962C8B-B14F-4D97-AF65-F5344CB8AC3E}">
        <p14:creationId xmlns:p14="http://schemas.microsoft.com/office/powerpoint/2010/main" val="1362371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467544" y="836712"/>
            <a:ext cx="7769469" cy="663819"/>
          </a:xfrm>
          <a:prstGeom prst="rect">
            <a:avLst/>
          </a:prstGeom>
          <a:noFill/>
          <a:ln w="9525">
            <a:noFill/>
            <a:miter lim="800000"/>
            <a:headEnd/>
            <a:tailEnd/>
          </a:ln>
          <a:effectLst/>
        </p:spPr>
        <p:txBody>
          <a:bodyPr lIns="0" tIns="33231" rIns="0" bIns="0"/>
          <a:lstStyle>
            <a:defPPr lvl="0">
              <a:buSzPct val="45000"/>
              <a:buFont typeface="StarSymbol"/>
              <a:buNone/>
              <a:defRPr/>
            </a:defPPr>
            <a:lvl1pPr lvl="0"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mj-lt"/>
                <a:ea typeface="+mj-ea"/>
                <a:cs typeface="+mj-cs"/>
              </a:defRPr>
            </a:lvl1pPr>
            <a:lvl2pPr lvl="1"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2pPr>
            <a:lvl3pPr lvl="2"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3pPr>
            <a:lvl4pPr lvl="3"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4pPr>
            <a:lvl5pPr lvl="4"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5pPr>
            <a:lvl6pPr marL="457200" lvl="5"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6pPr>
            <a:lvl7pPr marL="914400" lvl="6"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7pPr>
            <a:lvl8pPr marL="1371600" lvl="7"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8pPr>
            <a:lvl9pPr marL="1828800" lvl="8"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9pPr>
          </a:lstStyle>
          <a:p>
            <a:pPr lvl="0">
              <a:buNone/>
            </a:pPr>
            <a:r>
              <a:rPr lang="it-IT" sz="2800" dirty="0">
                <a:solidFill>
                  <a:schemeClr val="accent1">
                    <a:lumMod val="75000"/>
                  </a:schemeClr>
                </a:solidFill>
              </a:rPr>
              <a:t>Modalità di lavoro </a:t>
            </a:r>
            <a:r>
              <a:rPr lang="it-IT" sz="2800" dirty="0" smtClean="0">
                <a:solidFill>
                  <a:schemeClr val="accent1">
                    <a:lumMod val="75000"/>
                  </a:schemeClr>
                </a:solidFill>
              </a:rPr>
              <a:t>(2)</a:t>
            </a:r>
            <a:endParaRPr lang="it-IT" sz="2800" dirty="0">
              <a:solidFill>
                <a:schemeClr val="accent1">
                  <a:lumMod val="75000"/>
                </a:schemeClr>
              </a:solidFill>
            </a:endParaRPr>
          </a:p>
        </p:txBody>
      </p:sp>
      <p:graphicFrame>
        <p:nvGraphicFramePr>
          <p:cNvPr id="4" name="Segnaposto contenuto 4"/>
          <p:cNvGraphicFramePr>
            <a:graphicFrameLocks/>
          </p:cNvGraphicFramePr>
          <p:nvPr/>
        </p:nvGraphicFramePr>
        <p:xfrm>
          <a:off x="1184709" y="1567870"/>
          <a:ext cx="7574833" cy="72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po 4"/>
          <p:cNvGrpSpPr/>
          <p:nvPr/>
        </p:nvGrpSpPr>
        <p:grpSpPr>
          <a:xfrm>
            <a:off x="52113" y="1687374"/>
            <a:ext cx="1661723" cy="4533320"/>
            <a:chOff x="0" y="0"/>
            <a:chExt cx="1942318" cy="4911097"/>
          </a:xfrm>
          <a:scene3d>
            <a:camera prst="orthographicFront"/>
            <a:lightRig rig="flat" dir="t"/>
          </a:scene3d>
        </p:grpSpPr>
        <p:sp>
          <p:nvSpPr>
            <p:cNvPr id="6" name="Rettangolo arrotondato 5"/>
            <p:cNvSpPr/>
            <p:nvPr/>
          </p:nvSpPr>
          <p:spPr>
            <a:xfrm>
              <a:off x="0" y="0"/>
              <a:ext cx="1942318" cy="4911097"/>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7" name="Rettangolo 6"/>
            <p:cNvSpPr/>
            <p:nvPr/>
          </p:nvSpPr>
          <p:spPr>
            <a:xfrm>
              <a:off x="94816" y="94816"/>
              <a:ext cx="1752686" cy="472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4406" tIns="42203" rIns="84406" bIns="42203" numCol="1" spcCol="1270" anchor="ctr" anchorCtr="0">
              <a:noAutofit/>
            </a:bodyPr>
            <a:lstStyle/>
            <a:p>
              <a:pPr algn="ctr" defTabSz="984763">
                <a:lnSpc>
                  <a:spcPct val="90000"/>
                </a:lnSpc>
                <a:spcBef>
                  <a:spcPct val="0"/>
                </a:spcBef>
                <a:spcAft>
                  <a:spcPct val="35000"/>
                </a:spcAft>
              </a:pPr>
              <a:r>
                <a:rPr lang="it-IT" sz="2215" b="1" dirty="0"/>
                <a:t>TAVOLI TEMATICI</a:t>
              </a:r>
            </a:p>
          </p:txBody>
        </p:sp>
      </p:grpSp>
      <p:graphicFrame>
        <p:nvGraphicFramePr>
          <p:cNvPr id="8" name="Tabella 7"/>
          <p:cNvGraphicFramePr>
            <a:graphicFrameLocks noGrp="1"/>
          </p:cNvGraphicFramePr>
          <p:nvPr/>
        </p:nvGraphicFramePr>
        <p:xfrm>
          <a:off x="2710870" y="1633622"/>
          <a:ext cx="5121761" cy="4500166"/>
        </p:xfrm>
        <a:graphic>
          <a:graphicData uri="http://schemas.openxmlformats.org/drawingml/2006/table">
            <a:tbl>
              <a:tblPr/>
              <a:tblGrid>
                <a:gridCol w="1520061"/>
                <a:gridCol w="2132309"/>
                <a:gridCol w="348347"/>
                <a:gridCol w="253343"/>
                <a:gridCol w="392682"/>
                <a:gridCol w="475019"/>
              </a:tblGrid>
              <a:tr h="277758">
                <a:tc gridSpan="6">
                  <a:txBody>
                    <a:bodyPr/>
                    <a:lstStyle/>
                    <a:p>
                      <a:pPr algn="ctr" fontAlgn="b"/>
                      <a:r>
                        <a:rPr lang="it-IT" sz="1700" b="1" i="0" u="none" strike="noStrike">
                          <a:solidFill>
                            <a:srgbClr val="FFFFFF"/>
                          </a:solidFill>
                          <a:effectLst/>
                          <a:latin typeface="Arial" panose="020B0604020202020204" pitchFamily="34" charset="0"/>
                        </a:rPr>
                        <a:t>PIANO DI LAVORO TAVOLO TEMATICO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8660">
                <a:tc>
                  <a:txBody>
                    <a:bodyPr/>
                    <a:lstStyle/>
                    <a:p>
                      <a:pPr algn="l" fontAlgn="b"/>
                      <a:endParaRPr lang="it-IT" sz="1400" b="1"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660">
                <a:tc>
                  <a:txBody>
                    <a:bodyPr/>
                    <a:lstStyle/>
                    <a:p>
                      <a:pPr algn="ctr" fontAlgn="b"/>
                      <a:r>
                        <a:rPr lang="it-IT" sz="1100" b="1" i="0" u="none" strike="noStrike">
                          <a:solidFill>
                            <a:srgbClr val="FFFFFF"/>
                          </a:solidFill>
                          <a:effectLst/>
                          <a:latin typeface="Arial" panose="020B0604020202020204" pitchFamily="34" charset="0"/>
                        </a:rPr>
                        <a:t>Ambito tematico</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gridSpan="5">
                  <a:txBody>
                    <a:bodyPr/>
                    <a:lstStyle/>
                    <a:p>
                      <a:pPr algn="ctr" fontAlgn="b"/>
                      <a:r>
                        <a:rPr lang="it-IT" sz="800" b="0" i="0" u="none" strike="noStrike">
                          <a:solidFill>
                            <a:srgbClr val="000000"/>
                          </a:solidFill>
                          <a:effectLst/>
                          <a:latin typeface="Calibri" panose="020F050202020403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50">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58">
                <a:tc rowSpan="2">
                  <a:txBody>
                    <a:bodyPr/>
                    <a:lstStyle/>
                    <a:p>
                      <a:pPr algn="ctr" fontAlgn="b"/>
                      <a:r>
                        <a:rPr lang="it-IT" sz="1100" b="1" i="0" u="none" strike="noStrike">
                          <a:solidFill>
                            <a:srgbClr val="FFFFFF"/>
                          </a:solidFill>
                          <a:effectLst/>
                          <a:latin typeface="Arial" panose="020B0604020202020204" pitchFamily="34" charset="0"/>
                        </a:rPr>
                        <a:t>Tema di approfondimento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algn="ctr" fontAlgn="b"/>
                      <a:r>
                        <a:rPr lang="it-IT" sz="1100" b="1" i="0" u="none" strike="noStrike">
                          <a:solidFill>
                            <a:srgbClr val="FFFFFF"/>
                          </a:solidFill>
                          <a:effectLst/>
                          <a:latin typeface="Arial" panose="020B0604020202020204" pitchFamily="34" charset="0"/>
                        </a:rPr>
                        <a:t>Questioni specifiche</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4">
                  <a:txBody>
                    <a:bodyPr/>
                    <a:lstStyle/>
                    <a:p>
                      <a:pPr algn="ctr" fontAlgn="b"/>
                      <a:r>
                        <a:rPr lang="it-IT" sz="1100" b="1" i="0" u="none" strike="noStrike">
                          <a:solidFill>
                            <a:srgbClr val="FFFFFF"/>
                          </a:solidFill>
                          <a:effectLst/>
                          <a:latin typeface="Arial" panose="020B0604020202020204" pitchFamily="34" charset="0"/>
                        </a:rPr>
                        <a:t>Contributi laboratorio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343534">
                <a:tc vMerge="1">
                  <a:txBody>
                    <a:bodyPr/>
                    <a:lstStyle/>
                    <a:p>
                      <a:endParaRPr lang="it-IT"/>
                    </a:p>
                  </a:txBody>
                  <a:tcPr/>
                </a:tc>
                <a:tc vMerge="1">
                  <a:txBody>
                    <a:bodyPr/>
                    <a:lstStyle/>
                    <a:p>
                      <a:endParaRPr lang="it-IT"/>
                    </a:p>
                  </a:txBody>
                  <a:tcPr/>
                </a:tc>
                <a:tc>
                  <a:txBody>
                    <a:bodyPr/>
                    <a:lstStyle/>
                    <a:p>
                      <a:pPr algn="ctr" fontAlgn="b"/>
                      <a:r>
                        <a:rPr lang="it-IT" sz="1100" b="1" i="0" u="none" strike="noStrike">
                          <a:solidFill>
                            <a:srgbClr val="FFFFFF"/>
                          </a:solidFill>
                          <a:effectLst/>
                          <a:latin typeface="Arial" panose="020B0604020202020204" pitchFamily="34" charset="0"/>
                        </a:rPr>
                        <a:t>Cosa</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Chi</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Come</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Entro il</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141834">
                <a:tc>
                  <a:txBody>
                    <a:bodyPr/>
                    <a:lstStyle/>
                    <a:p>
                      <a:pPr algn="l" fontAlgn="b"/>
                      <a:r>
                        <a:rPr lang="it-IT" sz="800" b="0" i="0" u="none" strike="noStrike">
                          <a:solidFill>
                            <a:srgbClr val="000000"/>
                          </a:solidFill>
                          <a:effectLst/>
                          <a:latin typeface="Arial" panose="020B0604020202020204" pitchFamily="34" charset="0"/>
                        </a:rPr>
                        <a:t>1. Sistema produttivo</a:t>
                      </a:r>
                    </a:p>
                  </a:txBody>
                  <a:tcPr marL="5910" marR="5910" marT="591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1.1 Quali sono i punti di forza?</a:t>
                      </a:r>
                    </a:p>
                  </a:txBody>
                  <a:tcPr marL="5910" marR="5910" marT="591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41834">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1.2 Quali sono i punti di debolezza?</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34">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1.3 Quali sono i vantaggi competitivi?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41834">
                <a:tc>
                  <a:txBody>
                    <a:bodyPr/>
                    <a:lstStyle/>
                    <a:p>
                      <a:pPr algn="l" fontAlgn="b"/>
                      <a:r>
                        <a:rPr lang="it-IT" sz="800" b="0" i="0" u="none" strike="noStrike">
                          <a:solidFill>
                            <a:srgbClr val="000000"/>
                          </a:solidFill>
                          <a:effectLst/>
                          <a:latin typeface="Arial" panose="020B0604020202020204" pitchFamily="34" charset="0"/>
                        </a:rPr>
                        <a:t>2. Sistema  della conoscenza</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2.1. Chi sono gli attori pubblici e privati?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2.2 Quali  sono le competenze scientifiche attivate?</a:t>
                      </a:r>
                    </a:p>
                  </a:txBody>
                  <a:tcPr marL="5910" marR="5910" marT="591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2.3 Quali sono gli ambiti di sviluppo tecnologico più importanti?</a:t>
                      </a:r>
                    </a:p>
                  </a:txBody>
                  <a:tcPr marL="5910" marR="5910" marT="5910"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2.4 Quali sono le linee di innovazione  e ricerca più promettenti?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2.5 Chi e come è presente nelle reti extra-regionali?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3. Indicazioni di priorità</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3.1 A quali  esigenze/sfide del territorio rispondono ?</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 3.2 Quali sono i/le segmenti/nicchie di attività più promettenti per il futuro?</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4. Il contributo delle KET</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4.1 L'incidenza delle KET (Micro  elettronica, biotecnologie e ICT) ?</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83667">
                <a:tc>
                  <a:txBody>
                    <a:bodyPr/>
                    <a:lstStyle/>
                    <a:p>
                      <a:pPr algn="l" fontAlgn="b"/>
                      <a:r>
                        <a:rPr lang="it-IT" sz="800" b="0" i="0" u="none" strike="noStrike">
                          <a:solidFill>
                            <a:srgbClr val="000000"/>
                          </a:solidFill>
                          <a:effectLst/>
                          <a:latin typeface="Calibri" panose="020F0502020204030204" pitchFamily="34" charset="0"/>
                        </a:rPr>
                        <a:t>5. Il potenziale ruolo dell'innovazione sociale</a:t>
                      </a:r>
                    </a:p>
                  </a:txBody>
                  <a:tcPr marL="5910" marR="5910" marT="5910" marB="0" anchor="b">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5.1 C'è un possibile ruolo per l'innovazione sociale? Se si, quale?</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667">
                <a:tc>
                  <a:txBody>
                    <a:bodyPr/>
                    <a:lstStyle/>
                    <a:p>
                      <a:pPr algn="l" fontAlgn="b"/>
                      <a:r>
                        <a:rPr lang="it-IT" sz="800" b="0" i="0" u="none" strike="noStrike">
                          <a:solidFill>
                            <a:srgbClr val="000000"/>
                          </a:solidFill>
                          <a:effectLst/>
                          <a:latin typeface="Arial" panose="020B0604020202020204" pitchFamily="34" charset="0"/>
                        </a:rPr>
                        <a:t>6. Le intersezioni con altri ambiti tematici</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6.1  Sono rilevate intersezioni con altri ambiti tecnologici e produttivi.Quali?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dirty="0">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2" name="Diagramma 1"/>
          <p:cNvGraphicFramePr/>
          <p:nvPr>
            <p:extLst/>
          </p:nvPr>
        </p:nvGraphicFramePr>
        <p:xfrm>
          <a:off x="583865" y="1900215"/>
          <a:ext cx="9046471" cy="5089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2963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2690448215"/>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3653230845"/>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3773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1571069610"/>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2737932838"/>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56617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808622065"/>
              </p:ext>
            </p:extLst>
          </p:nvPr>
        </p:nvGraphicFramePr>
        <p:xfrm>
          <a:off x="1115616" y="1700808"/>
          <a:ext cx="7200800" cy="3665830"/>
        </p:xfrm>
        <a:graphic>
          <a:graphicData uri="http://schemas.openxmlformats.org/drawingml/2006/table">
            <a:tbl>
              <a:tblPr>
                <a:tableStyleId>{5FD0F851-EC5A-4D38-B0AD-8093EC10F338}</a:tableStyleId>
              </a:tblPr>
              <a:tblGrid>
                <a:gridCol w="1045072"/>
                <a:gridCol w="974975"/>
                <a:gridCol w="5180753"/>
              </a:tblGrid>
              <a:tr h="366583">
                <a:tc>
                  <a:txBody>
                    <a:bodyPr/>
                    <a:lstStyle/>
                    <a:p>
                      <a:pPr algn="ctr" fontAlgn="b"/>
                      <a:r>
                        <a:rPr lang="it-IT" sz="1600" b="1" u="none" strike="noStrike" dirty="0">
                          <a:solidFill>
                            <a:schemeClr val="accent1">
                              <a:lumMod val="75000"/>
                            </a:schemeClr>
                          </a:solidFill>
                          <a:effectLst/>
                        </a:rPr>
                        <a:t>09:30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09:45</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Introduzione lavori</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r>
              <a:tr h="366583">
                <a:tc rowSpan="4" gridSpan="2">
                  <a:txBody>
                    <a:bodyPr/>
                    <a:lstStyle/>
                    <a:p>
                      <a:pPr algn="ctr" fontAlgn="t"/>
                      <a:r>
                        <a:rPr lang="it-IT" sz="1600" b="1" u="none" strike="noStrike" dirty="0" smtClean="0">
                          <a:solidFill>
                            <a:schemeClr val="accent1">
                              <a:lumMod val="75000"/>
                            </a:schemeClr>
                          </a:solidFill>
                          <a:effectLst/>
                        </a:rPr>
                        <a:t> </a:t>
                      </a:r>
                    </a:p>
                    <a:p>
                      <a:pPr algn="ctr" fontAlgn="t"/>
                      <a:r>
                        <a:rPr lang="it-IT" sz="1400" b="1" u="none" strike="noStrike" kern="1200" dirty="0" smtClean="0">
                          <a:solidFill>
                            <a:schemeClr val="accent1">
                              <a:lumMod val="75000"/>
                            </a:schemeClr>
                          </a:solidFill>
                          <a:effectLst/>
                          <a:latin typeface="+mn-lt"/>
                          <a:ea typeface="+mn-ea"/>
                          <a:cs typeface="+mn-cs"/>
                        </a:rPr>
                        <a:t>Emanuele Villa</a:t>
                      </a:r>
                      <a:endParaRPr lang="it-IT" sz="800" b="1" u="none" strike="noStrike" dirty="0" smtClean="0">
                        <a:solidFill>
                          <a:schemeClr val="accent1">
                            <a:lumMod val="75000"/>
                          </a:schemeClr>
                        </a:solidFill>
                        <a:effectLst/>
                      </a:endParaRPr>
                    </a:p>
                    <a:p>
                      <a:pPr algn="ctr" fontAlgn="t"/>
                      <a:r>
                        <a:rPr lang="it-IT" sz="1600" b="1" i="1" u="none" strike="noStrike" dirty="0" smtClean="0">
                          <a:solidFill>
                            <a:schemeClr val="accent1">
                              <a:lumMod val="75000"/>
                            </a:schemeClr>
                          </a:solidFill>
                          <a:effectLst/>
                        </a:rPr>
                        <a:t> </a:t>
                      </a:r>
                      <a:r>
                        <a:rPr lang="it-IT" sz="1400" b="1" i="1" u="none" strike="noStrike" dirty="0" smtClean="0">
                          <a:solidFill>
                            <a:schemeClr val="accent1">
                              <a:lumMod val="75000"/>
                            </a:schemeClr>
                          </a:solidFill>
                          <a:effectLst/>
                        </a:rPr>
                        <a:t>Regione Sicilia</a:t>
                      </a:r>
                      <a:endParaRPr lang="it-IT" sz="1400" b="1" i="1" u="none" strike="noStrike" dirty="0">
                        <a:solidFill>
                          <a:schemeClr val="accent1">
                            <a:lumMod val="75000"/>
                          </a:schemeClr>
                        </a:solidFill>
                        <a:effectLst/>
                        <a:latin typeface="Calibri"/>
                      </a:endParaRPr>
                    </a:p>
                  </a:txBody>
                  <a:tcPr marL="9525" marR="9525" marT="9525" marB="0"/>
                </a:tc>
                <a:tc rowSpan="4" hMerge="1">
                  <a:txBody>
                    <a:bodyPr/>
                    <a:lstStyle/>
                    <a:p>
                      <a:endParaRPr lang="it-IT"/>
                    </a:p>
                  </a:txBody>
                  <a:tcPr/>
                </a:tc>
                <a:tc>
                  <a:txBody>
                    <a:bodyPr/>
                    <a:lstStyle/>
                    <a:p>
                      <a:pPr algn="ctr" fontAlgn="b"/>
                      <a:r>
                        <a:rPr lang="it-IT" sz="1400" b="1" u="none" strike="noStrike" dirty="0">
                          <a:solidFill>
                            <a:schemeClr val="accent1">
                              <a:lumMod val="75000"/>
                            </a:schemeClr>
                          </a:solidFill>
                          <a:effectLst/>
                        </a:rPr>
                        <a:t>Chi siamo</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Perché siamo qui</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Cosa dobbiamo fare</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Modalità di lavoro</a:t>
                      </a:r>
                      <a:endParaRPr lang="it-IT" sz="1400" b="1" i="1" u="none" strike="noStrike" dirty="0">
                        <a:solidFill>
                          <a:schemeClr val="accent1">
                            <a:lumMod val="75000"/>
                          </a:schemeClr>
                        </a:solidFill>
                        <a:effectLst/>
                        <a:latin typeface="Calibri"/>
                      </a:endParaRPr>
                    </a:p>
                  </a:txBody>
                  <a:tcPr marL="9525" marR="9525" marT="9525" marB="0" anchor="b"/>
                </a:tc>
              </a:tr>
              <a:tr h="366583">
                <a:tc>
                  <a:txBody>
                    <a:bodyPr/>
                    <a:lstStyle/>
                    <a:p>
                      <a:pPr marL="0" algn="ctr" defTabSz="914400" rtl="0" eaLnBrk="1" fontAlgn="b" latinLnBrk="0" hangingPunct="1"/>
                      <a:r>
                        <a:rPr lang="it-IT" sz="1600" b="1" u="none" strike="noStrike" kern="1200" dirty="0">
                          <a:solidFill>
                            <a:schemeClr val="accent1">
                              <a:lumMod val="75000"/>
                            </a:schemeClr>
                          </a:solidFill>
                          <a:effectLst/>
                        </a:rPr>
                        <a:t>09:45</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rPr>
                        <a:t>10:00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rPr>
                        <a:t>A che punto è la definizione della RIS 3 Sicilia</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r>
              <a:tr h="366583">
                <a:tc rowSpan="3" gridSpan="2">
                  <a:txBody>
                    <a:bodyPr/>
                    <a:lstStyle/>
                    <a:p>
                      <a:pPr algn="ctr" fontAlgn="t"/>
                      <a:endParaRPr lang="it-IT" sz="1600" b="1" u="none" strike="noStrike" dirty="0" smtClean="0">
                        <a:solidFill>
                          <a:schemeClr val="accent1">
                            <a:lumMod val="75000"/>
                          </a:schemeClr>
                        </a:solidFill>
                        <a:effectLst/>
                      </a:endParaRPr>
                    </a:p>
                    <a:p>
                      <a:pPr marL="0" algn="ctr" defTabSz="914400" rtl="0" eaLnBrk="1" fontAlgn="t" latinLnBrk="0" hangingPunct="1"/>
                      <a:r>
                        <a:rPr lang="it-IT" sz="1400" b="1" u="none" strike="noStrike" kern="1200" dirty="0" smtClean="0">
                          <a:solidFill>
                            <a:schemeClr val="accent1">
                              <a:lumMod val="75000"/>
                            </a:schemeClr>
                          </a:solidFill>
                          <a:effectLst/>
                          <a:latin typeface="+mn-lt"/>
                          <a:ea typeface="+mn-ea"/>
                          <a:cs typeface="+mn-cs"/>
                        </a:rPr>
                        <a:t>Emanuele Villa</a:t>
                      </a:r>
                    </a:p>
                    <a:p>
                      <a:pPr marL="0" algn="ctr" defTabSz="914400" rtl="0" eaLnBrk="1" fontAlgn="t" latinLnBrk="0" hangingPunct="1"/>
                      <a:r>
                        <a:rPr lang="it-IT" sz="1400" b="1" u="none" strike="noStrike" kern="1200" dirty="0" smtClean="0">
                          <a:solidFill>
                            <a:schemeClr val="accent1">
                              <a:lumMod val="75000"/>
                            </a:schemeClr>
                          </a:solidFill>
                          <a:effectLst/>
                          <a:latin typeface="+mn-lt"/>
                          <a:ea typeface="+mn-ea"/>
                          <a:cs typeface="+mn-cs"/>
                        </a:rPr>
                        <a:t> </a:t>
                      </a:r>
                      <a:r>
                        <a:rPr lang="it-IT" sz="1400" b="1" i="1" u="none" strike="noStrike" kern="1200" dirty="0" smtClean="0">
                          <a:solidFill>
                            <a:schemeClr val="accent1">
                              <a:lumMod val="75000"/>
                            </a:schemeClr>
                          </a:solidFill>
                          <a:effectLst/>
                          <a:latin typeface="+mn-lt"/>
                          <a:ea typeface="+mn-ea"/>
                          <a:cs typeface="+mn-cs"/>
                        </a:rPr>
                        <a:t>Regione Sicilia</a:t>
                      </a:r>
                      <a:endParaRPr lang="it-IT" sz="1400" b="1" i="1" u="none" strike="noStrike" kern="1200" dirty="0">
                        <a:solidFill>
                          <a:schemeClr val="accent1">
                            <a:lumMod val="75000"/>
                          </a:schemeClr>
                        </a:solidFill>
                        <a:effectLst/>
                        <a:latin typeface="+mn-lt"/>
                        <a:ea typeface="+mn-ea"/>
                        <a:cs typeface="+mn-cs"/>
                      </a:endParaRPr>
                    </a:p>
                  </a:txBody>
                  <a:tcPr marL="9525" marR="9525" marT="9525" marB="0"/>
                </a:tc>
                <a:tc rowSpan="3" h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Percorso svolto</a:t>
                      </a: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Prossime tappe</a:t>
                      </a: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Vision, selezione priorità e policy mix</a:t>
                      </a:r>
                    </a:p>
                  </a:txBody>
                  <a:tcPr marL="9525" marR="9525" marT="9525" marB="0" anchor="b"/>
                </a:tc>
              </a:tr>
              <a:tr h="366583">
                <a:tc>
                  <a:txBody>
                    <a:bodyPr/>
                    <a:lstStyle/>
                    <a:p>
                      <a:pPr algn="ctr" fontAlgn="b"/>
                      <a:r>
                        <a:rPr lang="it-IT" sz="1600" b="1" u="none" strike="noStrike" dirty="0">
                          <a:solidFill>
                            <a:schemeClr val="accent1">
                              <a:lumMod val="75000"/>
                            </a:schemeClr>
                          </a:solidFill>
                          <a:effectLst/>
                        </a:rPr>
                        <a:t>10:00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10:20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Interventi di confronto / condivisione </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r>
            </a:tbl>
          </a:graphicData>
        </a:graphic>
      </p:graphicFrame>
      <p:graphicFrame>
        <p:nvGraphicFramePr>
          <p:cNvPr id="7" name="Diagramma 6"/>
          <p:cNvGraphicFramePr/>
          <p:nvPr>
            <p:extLst>
              <p:ext uri="{D42A27DB-BD31-4B8C-83A1-F6EECF244321}">
                <p14:modId xmlns:p14="http://schemas.microsoft.com/office/powerpoint/2010/main" val="1808002116"/>
              </p:ext>
            </p:extLst>
          </p:nvPr>
        </p:nvGraphicFramePr>
        <p:xfrm>
          <a:off x="1115616" y="1340768"/>
          <a:ext cx="7272808"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4406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noFill/>
        <a:ln w="28575"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3924</Words>
  <Application>Microsoft Office PowerPoint</Application>
  <PresentationFormat>Presentazione su schermo (4:3)</PresentationFormat>
  <Paragraphs>516</Paragraphs>
  <Slides>37</Slides>
  <Notes>6</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37</vt:i4>
      </vt:variant>
    </vt:vector>
  </HeadingPairs>
  <TitlesOfParts>
    <vt:vector size="40" baseType="lpstr">
      <vt:lpstr>Tema di Office</vt:lpstr>
      <vt:lpstr>3_Default Design</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 che punto è la definizione della RIS 3 Sicilia: prossime tappe Azioni previste e risultati attesi nei prossimi mesi  (aprile-dicembre 2014) </vt:lpstr>
      <vt:lpstr>La RIS 3 Sicilia ha avviato un processo per valorizzare  il potenziale individuato attraverso:</vt:lpstr>
      <vt:lpstr>Obiettivi</vt:lpstr>
      <vt:lpstr>Presentazione standard di PowerPoint</vt:lpstr>
      <vt:lpstr>Il perseguimento dei tre obiettivi verrà effettuato mediante un approccio logico duale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3 Passi per Partecipare</vt:lpstr>
      <vt:lpstr> 3 Passi per Partecipare</vt:lpstr>
      <vt:lpstr> Partecipa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72</cp:revision>
  <dcterms:created xsi:type="dcterms:W3CDTF">2014-05-07T09:53:03Z</dcterms:created>
  <dcterms:modified xsi:type="dcterms:W3CDTF">2014-05-10T06:57:32Z</dcterms:modified>
</cp:coreProperties>
</file>