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4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5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notesSlides/notesSlide6.xml" ContentType="application/vnd.openxmlformats-officedocument.presentationml.notesSlide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notesSlides/notesSlide7.xml" ContentType="application/vnd.openxmlformats-officedocument.presentationml.notesSlide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notesSlides/notesSlide8.xml" ContentType="application/vnd.openxmlformats-officedocument.presentationml.notesSlide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2" r:id="rId11"/>
    <p:sldId id="298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3" r:id="rId21"/>
    <p:sldId id="299" r:id="rId22"/>
    <p:sldId id="273" r:id="rId23"/>
    <p:sldId id="300" r:id="rId24"/>
    <p:sldId id="301" r:id="rId25"/>
    <p:sldId id="302" r:id="rId26"/>
    <p:sldId id="303" r:id="rId27"/>
    <p:sldId id="291" r:id="rId28"/>
    <p:sldId id="286" r:id="rId29"/>
    <p:sldId id="292" r:id="rId30"/>
    <p:sldId id="293" r:id="rId31"/>
    <p:sldId id="294" r:id="rId32"/>
    <p:sldId id="295" r:id="rId33"/>
    <p:sldId id="296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07/relationships/hdphoto" Target="../media/hdphoto1.wdp"/><Relationship Id="rId1" Type="http://schemas.openxmlformats.org/officeDocument/2006/relationships/image" Target="../media/image13.jpe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07/relationships/hdphoto" Target="../media/hdphoto1.wdp"/><Relationship Id="rId1" Type="http://schemas.openxmlformats.org/officeDocument/2006/relationships/image" Target="../media/image13.jpe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4000" b="1" dirty="0" smtClean="0">
              <a:solidFill>
                <a:schemeClr val="accent1">
                  <a:lumMod val="75000"/>
                </a:schemeClr>
              </a:solidFill>
            </a:rPr>
            <a:t>Chi siamo</a:t>
          </a:r>
          <a:endParaRPr lang="it-IT" sz="40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40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40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47784318-FBF4-47D0-A442-4F02AB70FBF9}" type="presOf" srcId="{37F295A9-2A2E-416D-9AE6-C3404377959E}" destId="{58FB0A67-F67A-40BA-890E-A840ED83B605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594534BB-F749-473E-A02F-085595AA38A9}" type="presOf" srcId="{2BF37BE0-F1C9-4327-8D6B-194C8F2CF94F}" destId="{7D920113-6D83-4974-923F-4CAA40CA2FDB}" srcOrd="0" destOrd="0" presId="urn:microsoft.com/office/officeart/2008/layout/LinedList"/>
    <dgm:cxn modelId="{A67D85CB-5FE5-448C-B757-F247230F880B}" type="presParOf" srcId="{58FB0A67-F67A-40BA-890E-A840ED83B605}" destId="{AB26EC88-0333-42E8-B340-C2B4FE18384A}" srcOrd="0" destOrd="0" presId="urn:microsoft.com/office/officeart/2008/layout/LinedList"/>
    <dgm:cxn modelId="{27460047-95F1-406C-8D02-D0D49FE558CE}" type="presParOf" srcId="{58FB0A67-F67A-40BA-890E-A840ED83B605}" destId="{45792684-4DE0-4EDD-B49A-A40AB3BD4B9E}" srcOrd="1" destOrd="0" presId="urn:microsoft.com/office/officeart/2008/layout/LinedList"/>
    <dgm:cxn modelId="{20C98655-4B9E-44EC-B463-B2E91EC25702}" type="presParOf" srcId="{45792684-4DE0-4EDD-B49A-A40AB3BD4B9E}" destId="{7D920113-6D83-4974-923F-4CAA40CA2FDB}" srcOrd="0" destOrd="0" presId="urn:microsoft.com/office/officeart/2008/layout/LinedList"/>
    <dgm:cxn modelId="{E75D7C7B-C6A8-4919-BB98-B0D294314988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68F97F-F6E3-475E-B404-74D21EF24621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BA397AC-D747-4707-9354-5F5691AA6C69}">
      <dgm:prSet phldrT="[Testo]" custT="1"/>
      <dgm:spPr/>
      <dgm:t>
        <a:bodyPr/>
        <a:lstStyle/>
        <a:p>
          <a:r>
            <a:rPr lang="it-IT" sz="1800" dirty="0" smtClean="0"/>
            <a:t>Definizione piano di lavoro (in presenza)</a:t>
          </a:r>
        </a:p>
        <a:p>
          <a:r>
            <a:rPr lang="it-IT" sz="1800" dirty="0" smtClean="0"/>
            <a:t>8-9 maggio 2014</a:t>
          </a:r>
          <a:endParaRPr lang="it-IT" sz="1800" dirty="0"/>
        </a:p>
      </dgm:t>
    </dgm:pt>
    <dgm:pt modelId="{2DB22199-E337-49F0-A93D-FCDB1AB3A785}" type="parTrans" cxnId="{18538E5F-5097-436F-A926-EA0FD38241F9}">
      <dgm:prSet/>
      <dgm:spPr/>
      <dgm:t>
        <a:bodyPr/>
        <a:lstStyle/>
        <a:p>
          <a:endParaRPr lang="it-IT"/>
        </a:p>
      </dgm:t>
    </dgm:pt>
    <dgm:pt modelId="{35B1F1FF-6350-46D7-9389-596E1DBC77A8}" type="sibTrans" cxnId="{18538E5F-5097-436F-A926-EA0FD38241F9}">
      <dgm:prSet/>
      <dgm:spPr/>
      <dgm:t>
        <a:bodyPr/>
        <a:lstStyle/>
        <a:p>
          <a:endParaRPr lang="it-IT"/>
        </a:p>
      </dgm:t>
    </dgm:pt>
    <dgm:pt modelId="{5160F0DF-DB10-43F8-8981-C303FB3C8C07}" type="pres">
      <dgm:prSet presAssocID="{1368F97F-F6E3-475E-B404-74D21EF246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92835D1-122D-4027-AADC-8E33108B9F24}" type="pres">
      <dgm:prSet presAssocID="{8BA397AC-D747-4707-9354-5F5691AA6C69}" presName="node" presStyleLbl="node1" presStyleIdx="0" presStyleCnt="1" custScaleX="180816" custScaleY="118846" custLinFactY="200000" custLinFactNeighborX="16910" custLinFactNeighborY="2222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2FECE6C-CA3A-4D65-B659-91EC6AA244D2}" type="presOf" srcId="{1368F97F-F6E3-475E-B404-74D21EF24621}" destId="{5160F0DF-DB10-43F8-8981-C303FB3C8C07}" srcOrd="0" destOrd="0" presId="urn:microsoft.com/office/officeart/2005/8/layout/default#1"/>
    <dgm:cxn modelId="{23FAEC62-2816-4A14-A050-35C4A3A3DEB4}" type="presOf" srcId="{8BA397AC-D747-4707-9354-5F5691AA6C69}" destId="{192835D1-122D-4027-AADC-8E33108B9F24}" srcOrd="0" destOrd="0" presId="urn:microsoft.com/office/officeart/2005/8/layout/default#1"/>
    <dgm:cxn modelId="{18538E5F-5097-436F-A926-EA0FD38241F9}" srcId="{1368F97F-F6E3-475E-B404-74D21EF24621}" destId="{8BA397AC-D747-4707-9354-5F5691AA6C69}" srcOrd="0" destOrd="0" parTransId="{2DB22199-E337-49F0-A93D-FCDB1AB3A785}" sibTransId="{35B1F1FF-6350-46D7-9389-596E1DBC77A8}"/>
    <dgm:cxn modelId="{83E1B2AB-9DB3-4FB1-A037-9D153E2F2A04}" type="presParOf" srcId="{5160F0DF-DB10-43F8-8981-C303FB3C8C07}" destId="{192835D1-122D-4027-AADC-8E33108B9F2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075584-0A09-4F92-A3EE-4594CC46FEDC}" type="doc">
      <dgm:prSet loTypeId="urn:microsoft.com/office/officeart/2008/layout/LinedList" loCatId="list" qsTypeId="urn:microsoft.com/office/officeart/2005/8/quickstyle/simple1#6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4DBD1FB0-9DEC-4BF1-BDFE-C56F2660AE47}">
      <dgm:prSet custT="1"/>
      <dgm:spPr/>
      <dgm:t>
        <a:bodyPr/>
        <a:lstStyle/>
        <a:p>
          <a:pPr algn="just" rtl="0"/>
          <a:endParaRPr lang="it-IT" sz="1800" b="1" i="0" dirty="0">
            <a:solidFill>
              <a:srgbClr val="C00000"/>
            </a:solidFill>
          </a:endParaRPr>
        </a:p>
      </dgm:t>
    </dgm:pt>
    <dgm:pt modelId="{977500EF-1C8F-4ABA-A49C-70BA86BBB338}" type="parTrans" cxnId="{96C8A48C-C5AF-46B5-9B5D-144C81DD0D8F}">
      <dgm:prSet/>
      <dgm:spPr/>
      <dgm:t>
        <a:bodyPr/>
        <a:lstStyle/>
        <a:p>
          <a:pPr algn="l"/>
          <a:endParaRPr lang="it-IT"/>
        </a:p>
      </dgm:t>
    </dgm:pt>
    <dgm:pt modelId="{95AA54F3-60A7-4C69-9BA0-A132406858AF}" type="sibTrans" cxnId="{96C8A48C-C5AF-46B5-9B5D-144C81DD0D8F}">
      <dgm:prSet/>
      <dgm:spPr/>
      <dgm:t>
        <a:bodyPr/>
        <a:lstStyle/>
        <a:p>
          <a:pPr algn="l"/>
          <a:endParaRPr lang="it-IT"/>
        </a:p>
      </dgm:t>
    </dgm:pt>
    <dgm:pt modelId="{D7EA6325-6413-4438-83E4-6701E2C57717}" type="pres">
      <dgm:prSet presAssocID="{43075584-0A09-4F92-A3EE-4594CC46FE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53CC59A-ED65-4B0D-9470-3F18E593A142}" type="pres">
      <dgm:prSet presAssocID="{4DBD1FB0-9DEC-4BF1-BDFE-C56F2660AE47}" presName="thickLine" presStyleLbl="alignNode1" presStyleIdx="0" presStyleCnt="1"/>
      <dgm:spPr/>
    </dgm:pt>
    <dgm:pt modelId="{CCBE2F35-B449-4304-A4B7-EB4A0CE90FAA}" type="pres">
      <dgm:prSet presAssocID="{4DBD1FB0-9DEC-4BF1-BDFE-C56F2660AE47}" presName="horz1" presStyleCnt="0"/>
      <dgm:spPr/>
    </dgm:pt>
    <dgm:pt modelId="{2E4F97BB-80AE-4B89-8B32-FB05A53BD028}" type="pres">
      <dgm:prSet presAssocID="{4DBD1FB0-9DEC-4BF1-BDFE-C56F2660AE47}" presName="tx1" presStyleLbl="revTx" presStyleIdx="0" presStyleCnt="1" custLinFactNeighborY="-36433"/>
      <dgm:spPr/>
      <dgm:t>
        <a:bodyPr/>
        <a:lstStyle/>
        <a:p>
          <a:endParaRPr lang="it-IT"/>
        </a:p>
      </dgm:t>
    </dgm:pt>
    <dgm:pt modelId="{D1497074-FD56-4A1D-B803-63AFF8396209}" type="pres">
      <dgm:prSet presAssocID="{4DBD1FB0-9DEC-4BF1-BDFE-C56F2660AE47}" presName="vert1" presStyleCnt="0"/>
      <dgm:spPr/>
    </dgm:pt>
  </dgm:ptLst>
  <dgm:cxnLst>
    <dgm:cxn modelId="{DA81E436-CF28-438A-BB87-9E041811E5C1}" type="presOf" srcId="{43075584-0A09-4F92-A3EE-4594CC46FEDC}" destId="{D7EA6325-6413-4438-83E4-6701E2C57717}" srcOrd="0" destOrd="0" presId="urn:microsoft.com/office/officeart/2008/layout/LinedList"/>
    <dgm:cxn modelId="{96C8A48C-C5AF-46B5-9B5D-144C81DD0D8F}" srcId="{43075584-0A09-4F92-A3EE-4594CC46FEDC}" destId="{4DBD1FB0-9DEC-4BF1-BDFE-C56F2660AE47}" srcOrd="0" destOrd="0" parTransId="{977500EF-1C8F-4ABA-A49C-70BA86BBB338}" sibTransId="{95AA54F3-60A7-4C69-9BA0-A132406858AF}"/>
    <dgm:cxn modelId="{CB73D482-E1CF-4CE8-BE1E-72BB84B00763}" type="presOf" srcId="{4DBD1FB0-9DEC-4BF1-BDFE-C56F2660AE47}" destId="{2E4F97BB-80AE-4B89-8B32-FB05A53BD028}" srcOrd="0" destOrd="0" presId="urn:microsoft.com/office/officeart/2008/layout/LinedList"/>
    <dgm:cxn modelId="{42063C93-D5C6-454F-B102-7DA02195CE90}" type="presParOf" srcId="{D7EA6325-6413-4438-83E4-6701E2C57717}" destId="{C53CC59A-ED65-4B0D-9470-3F18E593A142}" srcOrd="0" destOrd="0" presId="urn:microsoft.com/office/officeart/2008/layout/LinedList"/>
    <dgm:cxn modelId="{94EF1127-37D7-4CC0-A756-2D9B74EC9D3A}" type="presParOf" srcId="{D7EA6325-6413-4438-83E4-6701E2C57717}" destId="{CCBE2F35-B449-4304-A4B7-EB4A0CE90FAA}" srcOrd="1" destOrd="0" presId="urn:microsoft.com/office/officeart/2008/layout/LinedList"/>
    <dgm:cxn modelId="{719808C6-BF55-48C9-8D6E-AAE6A2B2D594}" type="presParOf" srcId="{CCBE2F35-B449-4304-A4B7-EB4A0CE90FAA}" destId="{2E4F97BB-80AE-4B89-8B32-FB05A53BD028}" srcOrd="0" destOrd="0" presId="urn:microsoft.com/office/officeart/2008/layout/LinedList"/>
    <dgm:cxn modelId="{856E749B-00BA-4632-967C-1EE5A99355DC}" type="presParOf" srcId="{CCBE2F35-B449-4304-A4B7-EB4A0CE90FAA}" destId="{D1497074-FD56-4A1D-B803-63AFF83962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39B68A-E7D9-43EB-BAA7-51C73576A697}" type="doc">
      <dgm:prSet loTypeId="urn:microsoft.com/office/officeart/2005/8/layout/cycle5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53D6FF9-76BD-4BDE-B1E8-B27436EA941F}">
      <dgm:prSet phldrT="[Testo]"/>
      <dgm:spPr/>
      <dgm:t>
        <a:bodyPr/>
        <a:lstStyle/>
        <a:p>
          <a:r>
            <a:rPr lang="it-IT" dirty="0" smtClean="0"/>
            <a:t>Biotecnologie</a:t>
          </a:r>
          <a:endParaRPr lang="it-IT" dirty="0"/>
        </a:p>
      </dgm:t>
    </dgm:pt>
    <dgm:pt modelId="{4F8365F4-CA84-4B9A-AE88-7AD472ACAF3E}" type="parTrans" cxnId="{7BB8DB9A-99B6-453C-AA92-C3C9A5178C62}">
      <dgm:prSet/>
      <dgm:spPr/>
      <dgm:t>
        <a:bodyPr/>
        <a:lstStyle/>
        <a:p>
          <a:endParaRPr lang="it-IT"/>
        </a:p>
      </dgm:t>
    </dgm:pt>
    <dgm:pt modelId="{4F583956-5842-4C16-A2FF-C254E27A6615}" type="sibTrans" cxnId="{7BB8DB9A-99B6-453C-AA92-C3C9A5178C62}">
      <dgm:prSet/>
      <dgm:spPr/>
      <dgm:t>
        <a:bodyPr/>
        <a:lstStyle/>
        <a:p>
          <a:endParaRPr lang="it-IT"/>
        </a:p>
      </dgm:t>
    </dgm:pt>
    <dgm:pt modelId="{1C97B484-D592-434B-955F-0238DFAA925A}">
      <dgm:prSet phldrT="[Testo]"/>
      <dgm:spPr/>
      <dgm:t>
        <a:bodyPr/>
        <a:lstStyle/>
        <a:p>
          <a:r>
            <a:rPr lang="it-IT" dirty="0" smtClean="0"/>
            <a:t>ICT</a:t>
          </a:r>
          <a:endParaRPr lang="it-IT" dirty="0"/>
        </a:p>
      </dgm:t>
    </dgm:pt>
    <dgm:pt modelId="{084A2D3D-59DB-4A53-B4DB-369D548646BB}" type="parTrans" cxnId="{78D47852-4458-49D5-AC4D-6FFDD42A9D42}">
      <dgm:prSet/>
      <dgm:spPr/>
      <dgm:t>
        <a:bodyPr/>
        <a:lstStyle/>
        <a:p>
          <a:endParaRPr lang="it-IT"/>
        </a:p>
      </dgm:t>
    </dgm:pt>
    <dgm:pt modelId="{5F8ED8F5-61FB-4E9E-8D3B-64F5C0BD87FF}" type="sibTrans" cxnId="{78D47852-4458-49D5-AC4D-6FFDD42A9D42}">
      <dgm:prSet/>
      <dgm:spPr/>
      <dgm:t>
        <a:bodyPr/>
        <a:lstStyle/>
        <a:p>
          <a:endParaRPr lang="it-IT"/>
        </a:p>
      </dgm:t>
    </dgm:pt>
    <dgm:pt modelId="{88BD0557-199F-4C4D-9088-B630DF809B31}">
      <dgm:prSet phldrT="[Testo]"/>
      <dgm:spPr/>
      <dgm:t>
        <a:bodyPr/>
        <a:lstStyle/>
        <a:p>
          <a:r>
            <a:rPr lang="it-IT" dirty="0" smtClean="0"/>
            <a:t>Innovazione sociale</a:t>
          </a:r>
          <a:endParaRPr lang="it-IT" dirty="0"/>
        </a:p>
      </dgm:t>
    </dgm:pt>
    <dgm:pt modelId="{B2FAA026-9610-40B8-B07C-C4424E290CE7}" type="parTrans" cxnId="{631012E5-0F48-4C31-9834-0B0DC34C1F89}">
      <dgm:prSet/>
      <dgm:spPr/>
      <dgm:t>
        <a:bodyPr/>
        <a:lstStyle/>
        <a:p>
          <a:endParaRPr lang="it-IT"/>
        </a:p>
      </dgm:t>
    </dgm:pt>
    <dgm:pt modelId="{E1B5CD9D-5FC2-4D5F-ADA3-1101548FFF78}" type="sibTrans" cxnId="{631012E5-0F48-4C31-9834-0B0DC34C1F89}">
      <dgm:prSet/>
      <dgm:spPr/>
      <dgm:t>
        <a:bodyPr/>
        <a:lstStyle/>
        <a:p>
          <a:endParaRPr lang="it-IT"/>
        </a:p>
      </dgm:t>
    </dgm:pt>
    <dgm:pt modelId="{4AAD710B-73A7-40D0-BE45-F970671007FE}">
      <dgm:prSet phldrT="[Testo]"/>
      <dgm:spPr/>
      <dgm:t>
        <a:bodyPr/>
        <a:lstStyle/>
        <a:p>
          <a:r>
            <a:rPr lang="it-IT" dirty="0" smtClean="0"/>
            <a:t>Micro elettronica</a:t>
          </a:r>
          <a:endParaRPr lang="it-IT" dirty="0"/>
        </a:p>
      </dgm:t>
    </dgm:pt>
    <dgm:pt modelId="{4DE9D59B-4DE5-4044-B26D-1FEB59A44792}" type="parTrans" cxnId="{7A532FA1-B9A9-47E1-A04D-122ED612F025}">
      <dgm:prSet/>
      <dgm:spPr/>
      <dgm:t>
        <a:bodyPr/>
        <a:lstStyle/>
        <a:p>
          <a:endParaRPr lang="it-IT"/>
        </a:p>
      </dgm:t>
    </dgm:pt>
    <dgm:pt modelId="{09849086-A42A-488F-B9A2-5CBD4130A55E}" type="sibTrans" cxnId="{7A532FA1-B9A9-47E1-A04D-122ED612F025}">
      <dgm:prSet/>
      <dgm:spPr/>
      <dgm:t>
        <a:bodyPr/>
        <a:lstStyle/>
        <a:p>
          <a:endParaRPr lang="it-IT"/>
        </a:p>
      </dgm:t>
    </dgm:pt>
    <dgm:pt modelId="{689482D7-7DAA-4515-AD7B-9F3993164284}" type="pres">
      <dgm:prSet presAssocID="{4239B68A-E7D9-43EB-BAA7-51C73576A6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3434D6D-2122-4A51-877E-06D18981102B}" type="pres">
      <dgm:prSet presAssocID="{753D6FF9-76BD-4BDE-B1E8-B27436EA941F}" presName="node" presStyleLbl="node1" presStyleIdx="0" presStyleCnt="4" custScaleY="28924" custRadScaleRad="129263" custRadScaleInc="10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D83FF9-1CA1-4F89-AC4B-CE683910458D}" type="pres">
      <dgm:prSet presAssocID="{753D6FF9-76BD-4BDE-B1E8-B27436EA941F}" presName="spNode" presStyleCnt="0"/>
      <dgm:spPr/>
    </dgm:pt>
    <dgm:pt modelId="{B48349C0-DA42-45C1-A305-A31ACB3E56FA}" type="pres">
      <dgm:prSet presAssocID="{4F583956-5842-4C16-A2FF-C254E27A6615}" presName="sibTrans" presStyleLbl="sibTrans1D1" presStyleIdx="0" presStyleCnt="4"/>
      <dgm:spPr/>
      <dgm:t>
        <a:bodyPr/>
        <a:lstStyle/>
        <a:p>
          <a:endParaRPr lang="it-IT"/>
        </a:p>
      </dgm:t>
    </dgm:pt>
    <dgm:pt modelId="{6AC538DC-7B9C-4F13-B5F1-2B31B455CDEC}" type="pres">
      <dgm:prSet presAssocID="{1C97B484-D592-434B-955F-0238DFAA925A}" presName="node" presStyleLbl="node1" presStyleIdx="1" presStyleCnt="4" custScaleX="45363" custScaleY="56945" custRadScaleRad="173156" custRadScaleInc="-117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4BDEC8-8531-4C4B-B0E2-47A247213CC0}" type="pres">
      <dgm:prSet presAssocID="{1C97B484-D592-434B-955F-0238DFAA925A}" presName="spNode" presStyleCnt="0"/>
      <dgm:spPr/>
    </dgm:pt>
    <dgm:pt modelId="{C398BA1F-BFAB-4EDA-A553-016DA6A23E7D}" type="pres">
      <dgm:prSet presAssocID="{5F8ED8F5-61FB-4E9E-8D3B-64F5C0BD87FF}" presName="sibTrans" presStyleLbl="sibTrans1D1" presStyleIdx="1" presStyleCnt="4"/>
      <dgm:spPr/>
      <dgm:t>
        <a:bodyPr/>
        <a:lstStyle/>
        <a:p>
          <a:endParaRPr lang="it-IT"/>
        </a:p>
      </dgm:t>
    </dgm:pt>
    <dgm:pt modelId="{4D6D01E9-C592-4F2E-AB82-072A02D0A479}" type="pres">
      <dgm:prSet presAssocID="{88BD0557-199F-4C4D-9088-B630DF809B31}" presName="node" presStyleLbl="node1" presStyleIdx="2" presStyleCnt="4" custScaleY="44456" custRadScaleRad="125265" custRadScaleInc="-10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E9116D-C771-4573-AA29-3BFB9CD852EB}" type="pres">
      <dgm:prSet presAssocID="{88BD0557-199F-4C4D-9088-B630DF809B31}" presName="spNode" presStyleCnt="0"/>
      <dgm:spPr/>
    </dgm:pt>
    <dgm:pt modelId="{F7BAADD9-C75B-4898-B52D-48E4B788C62A}" type="pres">
      <dgm:prSet presAssocID="{E1B5CD9D-5FC2-4D5F-ADA3-1101548FFF78}" presName="sibTrans" presStyleLbl="sibTrans1D1" presStyleIdx="2" presStyleCnt="4"/>
      <dgm:spPr/>
      <dgm:t>
        <a:bodyPr/>
        <a:lstStyle/>
        <a:p>
          <a:endParaRPr lang="it-IT"/>
        </a:p>
      </dgm:t>
    </dgm:pt>
    <dgm:pt modelId="{7086B33B-544F-4FEE-A7F7-198130F517DF}" type="pres">
      <dgm:prSet presAssocID="{4AAD710B-73A7-40D0-BE45-F970671007FE}" presName="node" presStyleLbl="node1" presStyleIdx="3" presStyleCnt="4" custScaleX="51388" custRadScaleRad="164999" custRadScaleInc="-28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4447C4-B12D-4D00-AC95-AC1A1D8A80BC}" type="pres">
      <dgm:prSet presAssocID="{4AAD710B-73A7-40D0-BE45-F970671007FE}" presName="spNode" presStyleCnt="0"/>
      <dgm:spPr/>
    </dgm:pt>
    <dgm:pt modelId="{00526382-6092-453E-9B7B-82B351DD0AD1}" type="pres">
      <dgm:prSet presAssocID="{09849086-A42A-488F-B9A2-5CBD4130A55E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AF2E8BD0-42BA-4271-BEED-69541FEC7986}" type="presOf" srcId="{88BD0557-199F-4C4D-9088-B630DF809B31}" destId="{4D6D01E9-C592-4F2E-AB82-072A02D0A479}" srcOrd="0" destOrd="0" presId="urn:microsoft.com/office/officeart/2005/8/layout/cycle5"/>
    <dgm:cxn modelId="{A3AB0EE0-3E0E-4C46-8178-98952D5AAEBE}" type="presOf" srcId="{4AAD710B-73A7-40D0-BE45-F970671007FE}" destId="{7086B33B-544F-4FEE-A7F7-198130F517DF}" srcOrd="0" destOrd="0" presId="urn:microsoft.com/office/officeart/2005/8/layout/cycle5"/>
    <dgm:cxn modelId="{9A91FF99-2815-45A6-99BF-12A8AF0E899F}" type="presOf" srcId="{753D6FF9-76BD-4BDE-B1E8-B27436EA941F}" destId="{B3434D6D-2122-4A51-877E-06D18981102B}" srcOrd="0" destOrd="0" presId="urn:microsoft.com/office/officeart/2005/8/layout/cycle5"/>
    <dgm:cxn modelId="{60B0DEE6-8662-4DA7-98DA-55F02BFCFD5E}" type="presOf" srcId="{09849086-A42A-488F-B9A2-5CBD4130A55E}" destId="{00526382-6092-453E-9B7B-82B351DD0AD1}" srcOrd="0" destOrd="0" presId="urn:microsoft.com/office/officeart/2005/8/layout/cycle5"/>
    <dgm:cxn modelId="{968321A4-D521-40D9-87B3-C2D8057E5D32}" type="presOf" srcId="{5F8ED8F5-61FB-4E9E-8D3B-64F5C0BD87FF}" destId="{C398BA1F-BFAB-4EDA-A553-016DA6A23E7D}" srcOrd="0" destOrd="0" presId="urn:microsoft.com/office/officeart/2005/8/layout/cycle5"/>
    <dgm:cxn modelId="{631012E5-0F48-4C31-9834-0B0DC34C1F89}" srcId="{4239B68A-E7D9-43EB-BAA7-51C73576A697}" destId="{88BD0557-199F-4C4D-9088-B630DF809B31}" srcOrd="2" destOrd="0" parTransId="{B2FAA026-9610-40B8-B07C-C4424E290CE7}" sibTransId="{E1B5CD9D-5FC2-4D5F-ADA3-1101548FFF78}"/>
    <dgm:cxn modelId="{7A532FA1-B9A9-47E1-A04D-122ED612F025}" srcId="{4239B68A-E7D9-43EB-BAA7-51C73576A697}" destId="{4AAD710B-73A7-40D0-BE45-F970671007FE}" srcOrd="3" destOrd="0" parTransId="{4DE9D59B-4DE5-4044-B26D-1FEB59A44792}" sibTransId="{09849086-A42A-488F-B9A2-5CBD4130A55E}"/>
    <dgm:cxn modelId="{7BB8DB9A-99B6-453C-AA92-C3C9A5178C62}" srcId="{4239B68A-E7D9-43EB-BAA7-51C73576A697}" destId="{753D6FF9-76BD-4BDE-B1E8-B27436EA941F}" srcOrd="0" destOrd="0" parTransId="{4F8365F4-CA84-4B9A-AE88-7AD472ACAF3E}" sibTransId="{4F583956-5842-4C16-A2FF-C254E27A6615}"/>
    <dgm:cxn modelId="{912FA14D-0DB3-4DD2-A01D-ABD1A5856441}" type="presOf" srcId="{4F583956-5842-4C16-A2FF-C254E27A6615}" destId="{B48349C0-DA42-45C1-A305-A31ACB3E56FA}" srcOrd="0" destOrd="0" presId="urn:microsoft.com/office/officeart/2005/8/layout/cycle5"/>
    <dgm:cxn modelId="{78D47852-4458-49D5-AC4D-6FFDD42A9D42}" srcId="{4239B68A-E7D9-43EB-BAA7-51C73576A697}" destId="{1C97B484-D592-434B-955F-0238DFAA925A}" srcOrd="1" destOrd="0" parTransId="{084A2D3D-59DB-4A53-B4DB-369D548646BB}" sibTransId="{5F8ED8F5-61FB-4E9E-8D3B-64F5C0BD87FF}"/>
    <dgm:cxn modelId="{AA01DB69-0888-489A-AFF6-8F6DC90B62DD}" type="presOf" srcId="{E1B5CD9D-5FC2-4D5F-ADA3-1101548FFF78}" destId="{F7BAADD9-C75B-4898-B52D-48E4B788C62A}" srcOrd="0" destOrd="0" presId="urn:microsoft.com/office/officeart/2005/8/layout/cycle5"/>
    <dgm:cxn modelId="{1B652FC9-F15A-4E14-8700-30C86AA8E68C}" type="presOf" srcId="{4239B68A-E7D9-43EB-BAA7-51C73576A697}" destId="{689482D7-7DAA-4515-AD7B-9F3993164284}" srcOrd="0" destOrd="0" presId="urn:microsoft.com/office/officeart/2005/8/layout/cycle5"/>
    <dgm:cxn modelId="{E2DD2FF0-C113-4F75-BA20-C27EA2FE8C79}" type="presOf" srcId="{1C97B484-D592-434B-955F-0238DFAA925A}" destId="{6AC538DC-7B9C-4F13-B5F1-2B31B455CDEC}" srcOrd="0" destOrd="0" presId="urn:microsoft.com/office/officeart/2005/8/layout/cycle5"/>
    <dgm:cxn modelId="{91EB1456-2F35-4C5E-B71D-06C5394B3DC2}" type="presParOf" srcId="{689482D7-7DAA-4515-AD7B-9F3993164284}" destId="{B3434D6D-2122-4A51-877E-06D18981102B}" srcOrd="0" destOrd="0" presId="urn:microsoft.com/office/officeart/2005/8/layout/cycle5"/>
    <dgm:cxn modelId="{393F26D7-34A0-4A69-8BE6-ABA1BB04BAD8}" type="presParOf" srcId="{689482D7-7DAA-4515-AD7B-9F3993164284}" destId="{4CD83FF9-1CA1-4F89-AC4B-CE683910458D}" srcOrd="1" destOrd="0" presId="urn:microsoft.com/office/officeart/2005/8/layout/cycle5"/>
    <dgm:cxn modelId="{26EF891C-3D1C-4848-8EE1-5BAB43B481CF}" type="presParOf" srcId="{689482D7-7DAA-4515-AD7B-9F3993164284}" destId="{B48349C0-DA42-45C1-A305-A31ACB3E56FA}" srcOrd="2" destOrd="0" presId="urn:microsoft.com/office/officeart/2005/8/layout/cycle5"/>
    <dgm:cxn modelId="{5D76C924-EAF6-4967-9B81-D279A7C6244E}" type="presParOf" srcId="{689482D7-7DAA-4515-AD7B-9F3993164284}" destId="{6AC538DC-7B9C-4F13-B5F1-2B31B455CDEC}" srcOrd="3" destOrd="0" presId="urn:microsoft.com/office/officeart/2005/8/layout/cycle5"/>
    <dgm:cxn modelId="{B3FA6855-6501-48A0-9136-DD7228225192}" type="presParOf" srcId="{689482D7-7DAA-4515-AD7B-9F3993164284}" destId="{764BDEC8-8531-4C4B-B0E2-47A247213CC0}" srcOrd="4" destOrd="0" presId="urn:microsoft.com/office/officeart/2005/8/layout/cycle5"/>
    <dgm:cxn modelId="{FD215CF1-10E7-48C3-A5AF-26BF7321362A}" type="presParOf" srcId="{689482D7-7DAA-4515-AD7B-9F3993164284}" destId="{C398BA1F-BFAB-4EDA-A553-016DA6A23E7D}" srcOrd="5" destOrd="0" presId="urn:microsoft.com/office/officeart/2005/8/layout/cycle5"/>
    <dgm:cxn modelId="{8D23A290-4F33-4D6B-A42A-12F06F30668C}" type="presParOf" srcId="{689482D7-7DAA-4515-AD7B-9F3993164284}" destId="{4D6D01E9-C592-4F2E-AB82-072A02D0A479}" srcOrd="6" destOrd="0" presId="urn:microsoft.com/office/officeart/2005/8/layout/cycle5"/>
    <dgm:cxn modelId="{E23DC284-238D-42FE-93E1-8F9832383DD8}" type="presParOf" srcId="{689482D7-7DAA-4515-AD7B-9F3993164284}" destId="{01E9116D-C771-4573-AA29-3BFB9CD852EB}" srcOrd="7" destOrd="0" presId="urn:microsoft.com/office/officeart/2005/8/layout/cycle5"/>
    <dgm:cxn modelId="{A727B81E-B8D5-4FC3-8D12-450D22FB7701}" type="presParOf" srcId="{689482D7-7DAA-4515-AD7B-9F3993164284}" destId="{F7BAADD9-C75B-4898-B52D-48E4B788C62A}" srcOrd="8" destOrd="0" presId="urn:microsoft.com/office/officeart/2005/8/layout/cycle5"/>
    <dgm:cxn modelId="{BA987EC5-9245-4D59-A549-DB44988478C2}" type="presParOf" srcId="{689482D7-7DAA-4515-AD7B-9F3993164284}" destId="{7086B33B-544F-4FEE-A7F7-198130F517DF}" srcOrd="9" destOrd="0" presId="urn:microsoft.com/office/officeart/2005/8/layout/cycle5"/>
    <dgm:cxn modelId="{EFE2D156-A180-467B-9D1C-510C8CE53429}" type="presParOf" srcId="{689482D7-7DAA-4515-AD7B-9F3993164284}" destId="{724447C4-B12D-4D00-AC95-AC1A1D8A80BC}" srcOrd="10" destOrd="0" presId="urn:microsoft.com/office/officeart/2005/8/layout/cycle5"/>
    <dgm:cxn modelId="{9EF434D3-3D77-467A-A0F5-AFFE160D5398}" type="presParOf" srcId="{689482D7-7DAA-4515-AD7B-9F3993164284}" destId="{00526382-6092-453E-9B7B-82B351DD0AD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4000" b="1" dirty="0" smtClean="0">
              <a:solidFill>
                <a:schemeClr val="accent1">
                  <a:lumMod val="75000"/>
                </a:schemeClr>
              </a:solidFill>
            </a:rPr>
            <a:t>Modalità di lavoro (3)</a:t>
          </a:r>
          <a:endParaRPr lang="it-IT" sz="40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40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40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FE9CBD19-6AE1-4990-8ABD-D1A4F4E8C12B}" type="presOf" srcId="{37F295A9-2A2E-416D-9AE6-C3404377959E}" destId="{58FB0A67-F67A-40BA-890E-A840ED83B605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7BA9D499-8190-4C6A-BE0E-3784BFFACF20}" type="presOf" srcId="{2BF37BE0-F1C9-4327-8D6B-194C8F2CF94F}" destId="{7D920113-6D83-4974-923F-4CAA40CA2FDB}" srcOrd="0" destOrd="0" presId="urn:microsoft.com/office/officeart/2008/layout/LinedList"/>
    <dgm:cxn modelId="{C06C40CF-F5D0-4B93-BEAC-036A18AEA0CC}" type="presParOf" srcId="{58FB0A67-F67A-40BA-890E-A840ED83B605}" destId="{AB26EC88-0333-42E8-B340-C2B4FE18384A}" srcOrd="0" destOrd="0" presId="urn:microsoft.com/office/officeart/2008/layout/LinedList"/>
    <dgm:cxn modelId="{DE42C8B5-0228-4960-8A47-F7CB10DF4BA0}" type="presParOf" srcId="{58FB0A67-F67A-40BA-890E-A840ED83B605}" destId="{45792684-4DE0-4EDD-B49A-A40AB3BD4B9E}" srcOrd="1" destOrd="0" presId="urn:microsoft.com/office/officeart/2008/layout/LinedList"/>
    <dgm:cxn modelId="{D599B334-1292-4186-94EC-95CE549B1EB3}" type="presParOf" srcId="{45792684-4DE0-4EDD-B49A-A40AB3BD4B9E}" destId="{7D920113-6D83-4974-923F-4CAA40CA2FDB}" srcOrd="0" destOrd="0" presId="urn:microsoft.com/office/officeart/2008/layout/LinedList"/>
    <dgm:cxn modelId="{33589FEE-9506-413B-8BDB-A9843F28908F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 custT="1"/>
      <dgm:spPr/>
      <dgm:t>
        <a:bodyPr/>
        <a:lstStyle/>
        <a:p>
          <a:r>
            <a:rPr lang="it-IT" sz="4400" b="1" dirty="0" smtClean="0"/>
            <a:t>Le regole del confronto</a:t>
          </a:r>
          <a:endParaRPr lang="it-IT" sz="4400" b="1" dirty="0"/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/>
        </a:p>
      </dgm:t>
    </dgm:pt>
    <dgm:pt modelId="{FA935D20-D649-4F38-A41B-69E90530D632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Attenzione ai tempi</a:t>
          </a:r>
          <a:endParaRPr lang="it-IT" sz="3600" b="0" dirty="0">
            <a:solidFill>
              <a:schemeClr val="accent1"/>
            </a:solidFill>
          </a:endParaRPr>
        </a:p>
      </dgm:t>
    </dgm:pt>
    <dgm:pt modelId="{BFFBD901-FEFF-45F6-A478-CF6D74317EA2}" type="parTrans" cxnId="{E76A9A63-FF32-4781-921F-6A2A67CD1E02}">
      <dgm:prSet/>
      <dgm:spPr/>
      <dgm:t>
        <a:bodyPr/>
        <a:lstStyle/>
        <a:p>
          <a:endParaRPr lang="it-IT"/>
        </a:p>
      </dgm:t>
    </dgm:pt>
    <dgm:pt modelId="{75DA65DA-F2A3-4A8F-8248-871D3727B6B8}" type="sibTrans" cxnId="{E76A9A63-FF32-4781-921F-6A2A67CD1E02}">
      <dgm:prSet/>
      <dgm:spPr/>
      <dgm:t>
        <a:bodyPr/>
        <a:lstStyle/>
        <a:p>
          <a:endParaRPr lang="it-IT"/>
        </a:p>
      </dgm:t>
    </dgm:pt>
    <dgm:pt modelId="{D446E03B-A085-4EAF-A9D7-21D9E631073A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Comprendere come lavorare più che discutere del merito</a:t>
          </a:r>
          <a:endParaRPr lang="it-IT" sz="3600" b="0" dirty="0">
            <a:solidFill>
              <a:schemeClr val="accent1"/>
            </a:solidFill>
          </a:endParaRPr>
        </a:p>
      </dgm:t>
    </dgm:pt>
    <dgm:pt modelId="{44FDFF5D-A5FE-4F6B-89B8-1FCC632B967C}" type="parTrans" cxnId="{BB9A4BB3-9E3F-4768-AB03-3A5823740DAC}">
      <dgm:prSet/>
      <dgm:spPr/>
      <dgm:t>
        <a:bodyPr/>
        <a:lstStyle/>
        <a:p>
          <a:endParaRPr lang="it-IT"/>
        </a:p>
      </dgm:t>
    </dgm:pt>
    <dgm:pt modelId="{A44EEB28-BFA3-4413-89F9-8106007D5EF7}" type="sibTrans" cxnId="{BB9A4BB3-9E3F-4768-AB03-3A5823740DAC}">
      <dgm:prSet/>
      <dgm:spPr/>
      <dgm:t>
        <a:bodyPr/>
        <a:lstStyle/>
        <a:p>
          <a:endParaRPr lang="it-IT"/>
        </a:p>
      </dgm:t>
    </dgm:pt>
    <dgm:pt modelId="{E8668022-B4E6-4F7B-85CE-7DF06B5D0EF9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Non sovrapporsi</a:t>
          </a:r>
          <a:endParaRPr lang="it-IT" sz="3600" b="0" dirty="0">
            <a:solidFill>
              <a:schemeClr val="accent1"/>
            </a:solidFill>
          </a:endParaRPr>
        </a:p>
      </dgm:t>
    </dgm:pt>
    <dgm:pt modelId="{A639F380-D1ED-4F16-8273-CE710AF2722F}" type="parTrans" cxnId="{4F66322D-4FDF-40A2-A1A4-85106B7D7A69}">
      <dgm:prSet/>
      <dgm:spPr/>
      <dgm:t>
        <a:bodyPr/>
        <a:lstStyle/>
        <a:p>
          <a:endParaRPr lang="it-IT"/>
        </a:p>
      </dgm:t>
    </dgm:pt>
    <dgm:pt modelId="{40FDD981-82C7-442B-82DA-BB0875708F5C}" type="sibTrans" cxnId="{4F66322D-4FDF-40A2-A1A4-85106B7D7A69}">
      <dgm:prSet/>
      <dgm:spPr/>
      <dgm:t>
        <a:bodyPr/>
        <a:lstStyle/>
        <a:p>
          <a:endParaRPr lang="it-IT"/>
        </a:p>
      </dgm:t>
    </dgm:pt>
    <dgm:pt modelId="{67755247-ABB2-430C-86D0-520F5484A172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Non ripetersi</a:t>
          </a:r>
          <a:endParaRPr lang="it-IT" sz="3600" b="0" dirty="0">
            <a:solidFill>
              <a:schemeClr val="accent1"/>
            </a:solidFill>
          </a:endParaRPr>
        </a:p>
      </dgm:t>
    </dgm:pt>
    <dgm:pt modelId="{F0DE52B4-7B54-424F-BF46-2F68B78BEC45}" type="parTrans" cxnId="{7CBA6189-3D05-4562-9426-327B4B6D8B85}">
      <dgm:prSet/>
      <dgm:spPr/>
      <dgm:t>
        <a:bodyPr/>
        <a:lstStyle/>
        <a:p>
          <a:endParaRPr lang="it-IT"/>
        </a:p>
      </dgm:t>
    </dgm:pt>
    <dgm:pt modelId="{9A459189-03A5-4FD4-8CCB-3CBA045D52A5}" type="sibTrans" cxnId="{7CBA6189-3D05-4562-9426-327B4B6D8B85}">
      <dgm:prSet/>
      <dgm:spPr/>
      <dgm:t>
        <a:bodyPr/>
        <a:lstStyle/>
        <a:p>
          <a:endParaRPr lang="it-IT"/>
        </a:p>
      </dgm:t>
    </dgm:pt>
    <dgm:pt modelId="{2DAC4A08-F0EC-4141-95E1-0391DF513F7A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Stare sul tema</a:t>
          </a:r>
          <a:endParaRPr lang="it-IT" sz="3600" b="0" dirty="0">
            <a:solidFill>
              <a:schemeClr val="accent1"/>
            </a:solidFill>
          </a:endParaRPr>
        </a:p>
      </dgm:t>
    </dgm:pt>
    <dgm:pt modelId="{A9695659-22B7-482D-BD64-EA1338119F99}" type="parTrans" cxnId="{D8D973D0-8A60-46F1-9010-AECD87605A11}">
      <dgm:prSet/>
      <dgm:spPr/>
      <dgm:t>
        <a:bodyPr/>
        <a:lstStyle/>
        <a:p>
          <a:endParaRPr lang="it-IT"/>
        </a:p>
      </dgm:t>
    </dgm:pt>
    <dgm:pt modelId="{15D2AB5A-6349-4135-A7E2-60885CE2D866}" type="sibTrans" cxnId="{D8D973D0-8A60-46F1-9010-AECD87605A11}">
      <dgm:prSet/>
      <dgm:spPr/>
      <dgm:t>
        <a:bodyPr/>
        <a:lstStyle/>
        <a:p>
          <a:endParaRPr lang="it-IT"/>
        </a:p>
      </dgm:t>
    </dgm:pt>
    <dgm:pt modelId="{074A061E-7550-4B1C-A8F0-C013B8C23025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Interventi operativi (escluse premesse)</a:t>
          </a:r>
          <a:endParaRPr lang="it-IT" sz="3600" b="0" dirty="0">
            <a:solidFill>
              <a:schemeClr val="accent1"/>
            </a:solidFill>
          </a:endParaRPr>
        </a:p>
      </dgm:t>
    </dgm:pt>
    <dgm:pt modelId="{FE88A37D-095A-4F77-B5B2-0272391C24A5}" type="parTrans" cxnId="{90B43B46-40BE-4C6A-8D18-E33CA9BF4820}">
      <dgm:prSet/>
      <dgm:spPr/>
      <dgm:t>
        <a:bodyPr/>
        <a:lstStyle/>
        <a:p>
          <a:endParaRPr lang="it-IT"/>
        </a:p>
      </dgm:t>
    </dgm:pt>
    <dgm:pt modelId="{498B8DC2-9EC5-47E6-BCD5-C4052AF11EC1}" type="sibTrans" cxnId="{90B43B46-40BE-4C6A-8D18-E33CA9BF4820}">
      <dgm:prSet/>
      <dgm:spPr/>
      <dgm:t>
        <a:bodyPr/>
        <a:lstStyle/>
        <a:p>
          <a:endParaRPr lang="it-IT"/>
        </a:p>
      </dgm:t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LinFactNeighborY="-151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3370D-7B6A-4F3C-8C78-C38DF1D2FA31}" type="pres">
      <dgm:prSet presAssocID="{F23A2E33-A7A9-4C0C-9E2D-FE9B09B27B0C}" presName="descendantText" presStyleLbl="alignAccFollowNode1" presStyleIdx="0" presStyleCnt="1" custScaleY="125122" custLinFactNeighborY="-51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4883FF2-616F-46D6-B331-FD1733313DCE}" type="presOf" srcId="{67755247-ABB2-430C-86D0-520F5484A172}" destId="{19C3370D-7B6A-4F3C-8C78-C38DF1D2FA31}" srcOrd="0" destOrd="5" presId="urn:microsoft.com/office/officeart/2005/8/layout/vList5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4F66322D-4FDF-40A2-A1A4-85106B7D7A69}" srcId="{F23A2E33-A7A9-4C0C-9E2D-FE9B09B27B0C}" destId="{E8668022-B4E6-4F7B-85CE-7DF06B5D0EF9}" srcOrd="4" destOrd="0" parTransId="{A639F380-D1ED-4F16-8273-CE710AF2722F}" sibTransId="{40FDD981-82C7-442B-82DA-BB0875708F5C}"/>
    <dgm:cxn modelId="{D8D973D0-8A60-46F1-9010-AECD87605A11}" srcId="{F23A2E33-A7A9-4C0C-9E2D-FE9B09B27B0C}" destId="{2DAC4A08-F0EC-4141-95E1-0391DF513F7A}" srcOrd="2" destOrd="0" parTransId="{A9695659-22B7-482D-BD64-EA1338119F99}" sibTransId="{15D2AB5A-6349-4135-A7E2-60885CE2D866}"/>
    <dgm:cxn modelId="{290D40CA-99FE-46AD-9DCA-9472FC9FDEE6}" type="presOf" srcId="{074A061E-7550-4B1C-A8F0-C013B8C23025}" destId="{19C3370D-7B6A-4F3C-8C78-C38DF1D2FA31}" srcOrd="0" destOrd="3" presId="urn:microsoft.com/office/officeart/2005/8/layout/vList5"/>
    <dgm:cxn modelId="{D4872C0D-92D9-484A-AB01-C898FE318ACE}" type="presOf" srcId="{D446E03B-A085-4EAF-A9D7-21D9E631073A}" destId="{19C3370D-7B6A-4F3C-8C78-C38DF1D2FA31}" srcOrd="0" destOrd="1" presId="urn:microsoft.com/office/officeart/2005/8/layout/vList5"/>
    <dgm:cxn modelId="{E76A9A63-FF32-4781-921F-6A2A67CD1E02}" srcId="{F23A2E33-A7A9-4C0C-9E2D-FE9B09B27B0C}" destId="{FA935D20-D649-4F38-A41B-69E90530D632}" srcOrd="0" destOrd="0" parTransId="{BFFBD901-FEFF-45F6-A478-CF6D74317EA2}" sibTransId="{75DA65DA-F2A3-4A8F-8248-871D3727B6B8}"/>
    <dgm:cxn modelId="{5E383774-FF2F-4BC0-91BF-2083EA1AAA9B}" type="presOf" srcId="{F23A2E33-A7A9-4C0C-9E2D-FE9B09B27B0C}" destId="{4B75031E-EAE2-44AE-A204-79AAE3CD8BF2}" srcOrd="0" destOrd="0" presId="urn:microsoft.com/office/officeart/2005/8/layout/vList5"/>
    <dgm:cxn modelId="{29EC1CA7-430B-4DEA-A175-2587AFFC9DD2}" type="presOf" srcId="{FA935D20-D649-4F38-A41B-69E90530D632}" destId="{19C3370D-7B6A-4F3C-8C78-C38DF1D2FA31}" srcOrd="0" destOrd="0" presId="urn:microsoft.com/office/officeart/2005/8/layout/vList5"/>
    <dgm:cxn modelId="{90B43B46-40BE-4C6A-8D18-E33CA9BF4820}" srcId="{F23A2E33-A7A9-4C0C-9E2D-FE9B09B27B0C}" destId="{074A061E-7550-4B1C-A8F0-C013B8C23025}" srcOrd="3" destOrd="0" parTransId="{FE88A37D-095A-4F77-B5B2-0272391C24A5}" sibTransId="{498B8DC2-9EC5-47E6-BCD5-C4052AF11EC1}"/>
    <dgm:cxn modelId="{427DCC6B-5B89-4467-9926-829BAD9B7187}" type="presOf" srcId="{E8668022-B4E6-4F7B-85CE-7DF06B5D0EF9}" destId="{19C3370D-7B6A-4F3C-8C78-C38DF1D2FA31}" srcOrd="0" destOrd="4" presId="urn:microsoft.com/office/officeart/2005/8/layout/vList5"/>
    <dgm:cxn modelId="{7BCC434F-E091-4702-BF46-A2B8A6A6B527}" type="presOf" srcId="{BE3B8733-AE13-4A7B-A32B-B74DE4C528D7}" destId="{67CAF0F0-11C7-41D4-B458-17DD1ACC65D7}" srcOrd="0" destOrd="0" presId="urn:microsoft.com/office/officeart/2005/8/layout/vList5"/>
    <dgm:cxn modelId="{7CBA6189-3D05-4562-9426-327B4B6D8B85}" srcId="{F23A2E33-A7A9-4C0C-9E2D-FE9B09B27B0C}" destId="{67755247-ABB2-430C-86D0-520F5484A172}" srcOrd="5" destOrd="0" parTransId="{F0DE52B4-7B54-424F-BF46-2F68B78BEC45}" sibTransId="{9A459189-03A5-4FD4-8CCB-3CBA045D52A5}"/>
    <dgm:cxn modelId="{CD12B3C8-5751-4A20-9547-156871B299F9}" type="presOf" srcId="{2DAC4A08-F0EC-4141-95E1-0391DF513F7A}" destId="{19C3370D-7B6A-4F3C-8C78-C38DF1D2FA31}" srcOrd="0" destOrd="2" presId="urn:microsoft.com/office/officeart/2005/8/layout/vList5"/>
    <dgm:cxn modelId="{BB9A4BB3-9E3F-4768-AB03-3A5823740DAC}" srcId="{F23A2E33-A7A9-4C0C-9E2D-FE9B09B27B0C}" destId="{D446E03B-A085-4EAF-A9D7-21D9E631073A}" srcOrd="1" destOrd="0" parTransId="{44FDFF5D-A5FE-4F6B-89B8-1FCC632B967C}" sibTransId="{A44EEB28-BFA3-4413-89F9-8106007D5EF7}"/>
    <dgm:cxn modelId="{0A5A24A5-471F-4E20-A201-BFCDD9001B20}" type="presParOf" srcId="{67CAF0F0-11C7-41D4-B458-17DD1ACC65D7}" destId="{91EF4C2B-0965-4D66-A48D-ECB7ACAE5C2D}" srcOrd="0" destOrd="0" presId="urn:microsoft.com/office/officeart/2005/8/layout/vList5"/>
    <dgm:cxn modelId="{BA4B0218-FF49-4F4E-B6C8-AEB65F3B4774}" type="presParOf" srcId="{91EF4C2B-0965-4D66-A48D-ECB7ACAE5C2D}" destId="{4B75031E-EAE2-44AE-A204-79AAE3CD8BF2}" srcOrd="0" destOrd="0" presId="urn:microsoft.com/office/officeart/2005/8/layout/vList5"/>
    <dgm:cxn modelId="{769FF82D-FC12-4A02-AC5F-862195B11F68}" type="presParOf" srcId="{91EF4C2B-0965-4D66-A48D-ECB7ACAE5C2D}" destId="{19C3370D-7B6A-4F3C-8C78-C38DF1D2FA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4000" b="1" dirty="0" smtClean="0">
              <a:solidFill>
                <a:schemeClr val="accent1">
                  <a:lumMod val="75000"/>
                </a:schemeClr>
              </a:solidFill>
            </a:rPr>
            <a:t>Modalità di lavoro (4)</a:t>
          </a:r>
          <a:endParaRPr lang="it-IT" sz="40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40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40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BD77044D-564D-44D1-8CBE-A96D38677F74}" type="presOf" srcId="{37F295A9-2A2E-416D-9AE6-C3404377959E}" destId="{58FB0A67-F67A-40BA-890E-A840ED83B605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0A6974B6-B345-4C7B-B032-8B3A95E939DF}" type="presOf" srcId="{2BF37BE0-F1C9-4327-8D6B-194C8F2CF94F}" destId="{7D920113-6D83-4974-923F-4CAA40CA2FDB}" srcOrd="0" destOrd="0" presId="urn:microsoft.com/office/officeart/2008/layout/LinedList"/>
    <dgm:cxn modelId="{3AEBB5E7-2954-43CC-AEF2-85B5014A22A0}" type="presParOf" srcId="{58FB0A67-F67A-40BA-890E-A840ED83B605}" destId="{AB26EC88-0333-42E8-B340-C2B4FE18384A}" srcOrd="0" destOrd="0" presId="urn:microsoft.com/office/officeart/2008/layout/LinedList"/>
    <dgm:cxn modelId="{7444ADB1-B6F2-43B0-B3AD-7953745CEB36}" type="presParOf" srcId="{58FB0A67-F67A-40BA-890E-A840ED83B605}" destId="{45792684-4DE0-4EDD-B49A-A40AB3BD4B9E}" srcOrd="1" destOrd="0" presId="urn:microsoft.com/office/officeart/2008/layout/LinedList"/>
    <dgm:cxn modelId="{E81DBD48-EF71-4AEB-ABFA-E9174B8C4CCB}" type="presParOf" srcId="{45792684-4DE0-4EDD-B49A-A40AB3BD4B9E}" destId="{7D920113-6D83-4974-923F-4CAA40CA2FDB}" srcOrd="0" destOrd="0" presId="urn:microsoft.com/office/officeart/2008/layout/LinedList"/>
    <dgm:cxn modelId="{5B01CACE-E972-470C-880C-2B0312B7CE6D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 custT="1"/>
      <dgm:spPr/>
      <dgm:t>
        <a:bodyPr/>
        <a:lstStyle/>
        <a:p>
          <a:r>
            <a:rPr lang="it-IT" sz="4400" b="1" dirty="0" smtClean="0"/>
            <a:t>Il </a:t>
          </a:r>
          <a:r>
            <a:rPr lang="it-IT" sz="4400" b="1" dirty="0" err="1" smtClean="0"/>
            <a:t>contributorichiesto</a:t>
          </a:r>
          <a:r>
            <a:rPr lang="it-IT" sz="4400" b="1" dirty="0" smtClean="0"/>
            <a:t> deve essere....</a:t>
          </a:r>
          <a:endParaRPr lang="it-IT" sz="4400" b="1" dirty="0"/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/>
        </a:p>
      </dgm:t>
    </dgm:pt>
    <dgm:pt modelId="{FA935D20-D649-4F38-A41B-69E90530D632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centrato sulle indicazione dei potenziali ambiti di specializzazione rispetto al tavolo tematico</a:t>
          </a:r>
          <a:endParaRPr lang="it-IT" sz="3600" b="0" dirty="0">
            <a:solidFill>
              <a:schemeClr val="accent1"/>
            </a:solidFill>
          </a:endParaRPr>
        </a:p>
      </dgm:t>
    </dgm:pt>
    <dgm:pt modelId="{BFFBD901-FEFF-45F6-A478-CF6D74317EA2}" type="parTrans" cxnId="{E76A9A63-FF32-4781-921F-6A2A67CD1E02}">
      <dgm:prSet/>
      <dgm:spPr/>
      <dgm:t>
        <a:bodyPr/>
        <a:lstStyle/>
        <a:p>
          <a:endParaRPr lang="it-IT"/>
        </a:p>
      </dgm:t>
    </dgm:pt>
    <dgm:pt modelId="{75DA65DA-F2A3-4A8F-8248-871D3727B6B8}" type="sibTrans" cxnId="{E76A9A63-FF32-4781-921F-6A2A67CD1E02}">
      <dgm:prSet/>
      <dgm:spPr/>
      <dgm:t>
        <a:bodyPr/>
        <a:lstStyle/>
        <a:p>
          <a:endParaRPr lang="it-IT"/>
        </a:p>
      </dgm:t>
    </dgm:pt>
    <dgm:pt modelId="{072475CA-39E6-44D8-A471-577AF76DB987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giustificato dalle evidenze, dalle scoperte imprenditoriali e dalle conoscenze possedute dagli attori </a:t>
          </a:r>
          <a:endParaRPr lang="it-IT" sz="3600" b="0" dirty="0">
            <a:solidFill>
              <a:schemeClr val="accent1"/>
            </a:solidFill>
          </a:endParaRPr>
        </a:p>
      </dgm:t>
    </dgm:pt>
    <dgm:pt modelId="{070F04A9-CFCA-417D-BF32-5D77678E5752}" type="parTrans" cxnId="{C6211E88-C192-41A1-AF7A-9C938B964870}">
      <dgm:prSet/>
      <dgm:spPr/>
      <dgm:t>
        <a:bodyPr/>
        <a:lstStyle/>
        <a:p>
          <a:endParaRPr lang="it-IT"/>
        </a:p>
      </dgm:t>
    </dgm:pt>
    <dgm:pt modelId="{1791BB8A-C1A4-4EF3-A97F-FD08B5B2C1B9}" type="sibTrans" cxnId="{C6211E88-C192-41A1-AF7A-9C938B964870}">
      <dgm:prSet/>
      <dgm:spPr/>
      <dgm:t>
        <a:bodyPr/>
        <a:lstStyle/>
        <a:p>
          <a:endParaRPr lang="it-IT"/>
        </a:p>
      </dgm:t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LinFactNeighborY="-151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3370D-7B6A-4F3C-8C78-C38DF1D2FA31}" type="pres">
      <dgm:prSet presAssocID="{F23A2E33-A7A9-4C0C-9E2D-FE9B09B27B0C}" presName="descendantText" presStyleLbl="alignAccFollowNode1" presStyleIdx="0" presStyleCnt="1" custScaleY="125122" custLinFactNeighborY="-51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3E9FF39-AF52-42C9-943E-4A51521C4E58}" type="presOf" srcId="{BE3B8733-AE13-4A7B-A32B-B74DE4C528D7}" destId="{67CAF0F0-11C7-41D4-B458-17DD1ACC65D7}" srcOrd="0" destOrd="0" presId="urn:microsoft.com/office/officeart/2005/8/layout/vList5"/>
    <dgm:cxn modelId="{C6211E88-C192-41A1-AF7A-9C938B964870}" srcId="{F23A2E33-A7A9-4C0C-9E2D-FE9B09B27B0C}" destId="{072475CA-39E6-44D8-A471-577AF76DB987}" srcOrd="1" destOrd="0" parTransId="{070F04A9-CFCA-417D-BF32-5D77678E5752}" sibTransId="{1791BB8A-C1A4-4EF3-A97F-FD08B5B2C1B9}"/>
    <dgm:cxn modelId="{D57464AC-AC0C-4BD6-B7AC-F1F4189E379C}" type="presOf" srcId="{072475CA-39E6-44D8-A471-577AF76DB987}" destId="{19C3370D-7B6A-4F3C-8C78-C38DF1D2FA31}" srcOrd="0" destOrd="1" presId="urn:microsoft.com/office/officeart/2005/8/layout/vList5"/>
    <dgm:cxn modelId="{E76A9A63-FF32-4781-921F-6A2A67CD1E02}" srcId="{F23A2E33-A7A9-4C0C-9E2D-FE9B09B27B0C}" destId="{FA935D20-D649-4F38-A41B-69E90530D632}" srcOrd="0" destOrd="0" parTransId="{BFFBD901-FEFF-45F6-A478-CF6D74317EA2}" sibTransId="{75DA65DA-F2A3-4A8F-8248-871D3727B6B8}"/>
    <dgm:cxn modelId="{7FE31DDF-01C1-481D-85E9-D368D740A154}" type="presOf" srcId="{FA935D20-D649-4F38-A41B-69E90530D632}" destId="{19C3370D-7B6A-4F3C-8C78-C38DF1D2FA31}" srcOrd="0" destOrd="0" presId="urn:microsoft.com/office/officeart/2005/8/layout/vList5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C5DA6535-AD84-4156-8A1E-164C6D8B1CB5}" type="presOf" srcId="{F23A2E33-A7A9-4C0C-9E2D-FE9B09B27B0C}" destId="{4B75031E-EAE2-44AE-A204-79AAE3CD8BF2}" srcOrd="0" destOrd="0" presId="urn:microsoft.com/office/officeart/2005/8/layout/vList5"/>
    <dgm:cxn modelId="{A0304C48-95D4-4EF8-BFF1-EEF6D456E1BB}" type="presParOf" srcId="{67CAF0F0-11C7-41D4-B458-17DD1ACC65D7}" destId="{91EF4C2B-0965-4D66-A48D-ECB7ACAE5C2D}" srcOrd="0" destOrd="0" presId="urn:microsoft.com/office/officeart/2005/8/layout/vList5"/>
    <dgm:cxn modelId="{D84072E6-B278-4B4C-886C-E7F9C5A4069E}" type="presParOf" srcId="{91EF4C2B-0965-4D66-A48D-ECB7ACAE5C2D}" destId="{4B75031E-EAE2-44AE-A204-79AAE3CD8BF2}" srcOrd="0" destOrd="0" presId="urn:microsoft.com/office/officeart/2005/8/layout/vList5"/>
    <dgm:cxn modelId="{8267EAFA-896D-4E1B-8B71-90A1AD52A37D}" type="presParOf" srcId="{91EF4C2B-0965-4D66-A48D-ECB7ACAE5C2D}" destId="{19C3370D-7B6A-4F3C-8C78-C38DF1D2FA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2BF37BE0-F1C9-4327-8D6B-194C8F2CF94F}">
      <dgm:prSet/>
      <dgm:spPr/>
      <dgm:t>
        <a:bodyPr/>
        <a:lstStyle/>
        <a:p>
          <a:pPr rtl="0"/>
          <a:r>
            <a:rPr lang="it-IT" b="1" dirty="0" smtClean="0">
              <a:solidFill>
                <a:schemeClr val="accent1">
                  <a:lumMod val="75000"/>
                </a:schemeClr>
              </a:solidFill>
            </a:rPr>
            <a:t>Avvio Tavoli Tematici</a:t>
          </a:r>
          <a:endParaRPr lang="it-IT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0132FD73-2741-4108-A215-2E3DFD69883E}" type="presOf" srcId="{2BF37BE0-F1C9-4327-8D6B-194C8F2CF94F}" destId="{7D920113-6D83-4974-923F-4CAA40CA2FDB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C8256A16-65B3-4E89-9096-206EC03A5AE8}" type="presOf" srcId="{37F295A9-2A2E-416D-9AE6-C3404377959E}" destId="{58FB0A67-F67A-40BA-890E-A840ED83B605}" srcOrd="0" destOrd="0" presId="urn:microsoft.com/office/officeart/2008/layout/LinedList"/>
    <dgm:cxn modelId="{CA4E0BE2-FB38-49D4-8E62-B32EFF31D314}" type="presParOf" srcId="{58FB0A67-F67A-40BA-890E-A840ED83B605}" destId="{AB26EC88-0333-42E8-B340-C2B4FE18384A}" srcOrd="0" destOrd="0" presId="urn:microsoft.com/office/officeart/2008/layout/LinedList"/>
    <dgm:cxn modelId="{47D97569-0E45-4089-B368-571AB162F867}" type="presParOf" srcId="{58FB0A67-F67A-40BA-890E-A840ED83B605}" destId="{45792684-4DE0-4EDD-B49A-A40AB3BD4B9E}" srcOrd="1" destOrd="0" presId="urn:microsoft.com/office/officeart/2008/layout/LinedList"/>
    <dgm:cxn modelId="{2FB969E4-1754-48D2-934B-A80E8224F4BF}" type="presParOf" srcId="{45792684-4DE0-4EDD-B49A-A40AB3BD4B9E}" destId="{7D920113-6D83-4974-923F-4CAA40CA2FDB}" srcOrd="0" destOrd="0" presId="urn:microsoft.com/office/officeart/2008/layout/LinedList"/>
    <dgm:cxn modelId="{C2F7B2E5-1726-44C2-BDAA-F07371D2F184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/>
      <dgm:spPr/>
      <dgm:t>
        <a:bodyPr/>
        <a:lstStyle/>
        <a:p>
          <a:pPr rtl="0"/>
          <a:r>
            <a:rPr lang="it-IT" b="1" dirty="0" smtClean="0">
              <a:solidFill>
                <a:schemeClr val="accent1">
                  <a:lumMod val="75000"/>
                </a:schemeClr>
              </a:solidFill>
            </a:rPr>
            <a:t>Ambiti di Specializzazione del Tavolo Tematico</a:t>
          </a:r>
          <a:endParaRPr lang="it-IT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0A8788A1-4951-415E-99DB-94B5A96049E5}" type="presOf" srcId="{37F295A9-2A2E-416D-9AE6-C3404377959E}" destId="{58FB0A67-F67A-40BA-890E-A840ED83B605}" srcOrd="0" destOrd="0" presId="urn:microsoft.com/office/officeart/2008/layout/LinedList"/>
    <dgm:cxn modelId="{2F449589-A52E-4B5F-8FCC-413CF607CA0B}" type="presOf" srcId="{2BF37BE0-F1C9-4327-8D6B-194C8F2CF94F}" destId="{7D920113-6D83-4974-923F-4CAA40CA2FDB}" srcOrd="0" destOrd="0" presId="urn:microsoft.com/office/officeart/2008/layout/LinedList"/>
    <dgm:cxn modelId="{0E5E8CDB-53B3-4DB6-8586-85E7448B35A1}" type="presParOf" srcId="{58FB0A67-F67A-40BA-890E-A840ED83B605}" destId="{AB26EC88-0333-42E8-B340-C2B4FE18384A}" srcOrd="0" destOrd="0" presId="urn:microsoft.com/office/officeart/2008/layout/LinedList"/>
    <dgm:cxn modelId="{A6C9B65B-0335-44CD-99E4-584EFE954F71}" type="presParOf" srcId="{58FB0A67-F67A-40BA-890E-A840ED83B605}" destId="{45792684-4DE0-4EDD-B49A-A40AB3BD4B9E}" srcOrd="1" destOrd="0" presId="urn:microsoft.com/office/officeart/2008/layout/LinedList"/>
    <dgm:cxn modelId="{93F162C5-54F2-47C4-A572-8D525D110675}" type="presParOf" srcId="{45792684-4DE0-4EDD-B49A-A40AB3BD4B9E}" destId="{7D920113-6D83-4974-923F-4CAA40CA2FDB}" srcOrd="0" destOrd="0" presId="urn:microsoft.com/office/officeart/2008/layout/LinedList"/>
    <dgm:cxn modelId="{A69CB08A-5CE1-4810-9E3A-C7F37537A575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368E725-06F6-4EAD-9E0F-B66D4033C629}" type="doc">
      <dgm:prSet loTypeId="urn:microsoft.com/office/officeart/2005/8/layout/cycle8" loCatId="cycle" qsTypeId="urn:microsoft.com/office/officeart/2005/8/quickstyle/simple1#8" qsCatId="simple" csTypeId="urn:microsoft.com/office/officeart/2005/8/colors/accent6_1" csCatId="accent6" phldr="1"/>
      <dgm:spPr/>
    </dgm:pt>
    <dgm:pt modelId="{0C9909B0-C4D1-4673-8FE9-7FB1B3537D5F}">
      <dgm:prSet phldrT="[Testo]"/>
      <dgm:spPr/>
      <dgm:t>
        <a:bodyPr/>
        <a:lstStyle/>
        <a:p>
          <a:r>
            <a:rPr lang="it-IT" dirty="0" smtClean="0"/>
            <a:t>Primo progress</a:t>
          </a:r>
          <a:endParaRPr lang="it-IT" dirty="0"/>
        </a:p>
      </dgm:t>
    </dgm:pt>
    <dgm:pt modelId="{AD2FB2EF-CC11-422C-904C-430DED4E6E9E}" type="parTrans" cxnId="{D2A09C40-91F6-4B6C-A7B7-BDF212B78F01}">
      <dgm:prSet/>
      <dgm:spPr/>
      <dgm:t>
        <a:bodyPr/>
        <a:lstStyle/>
        <a:p>
          <a:endParaRPr lang="it-IT"/>
        </a:p>
      </dgm:t>
    </dgm:pt>
    <dgm:pt modelId="{2335EC0B-2C5E-40AC-8E84-BDE82BDB4B85}" type="sibTrans" cxnId="{D2A09C40-91F6-4B6C-A7B7-BDF212B78F01}">
      <dgm:prSet/>
      <dgm:spPr/>
      <dgm:t>
        <a:bodyPr/>
        <a:lstStyle/>
        <a:p>
          <a:endParaRPr lang="it-IT"/>
        </a:p>
      </dgm:t>
    </dgm:pt>
    <dgm:pt modelId="{C052A170-C5E2-46F5-AFD6-B9CAE75C92A2}">
      <dgm:prSet phldrT="[Testo]"/>
      <dgm:spPr/>
      <dgm:t>
        <a:bodyPr/>
        <a:lstStyle/>
        <a:p>
          <a:r>
            <a:rPr lang="it-IT" dirty="0" smtClean="0"/>
            <a:t>Secondo progress</a:t>
          </a:r>
          <a:endParaRPr lang="it-IT" dirty="0"/>
        </a:p>
      </dgm:t>
    </dgm:pt>
    <dgm:pt modelId="{C6F3C0F1-0242-4038-AFCB-C5A03B118BFA}" type="parTrans" cxnId="{1D8DB658-48EE-4C74-8266-7F397B268996}">
      <dgm:prSet/>
      <dgm:spPr/>
      <dgm:t>
        <a:bodyPr/>
        <a:lstStyle/>
        <a:p>
          <a:endParaRPr lang="it-IT"/>
        </a:p>
      </dgm:t>
    </dgm:pt>
    <dgm:pt modelId="{7B47B23C-536D-4D10-A1FC-69DC534B777E}" type="sibTrans" cxnId="{1D8DB658-48EE-4C74-8266-7F397B268996}">
      <dgm:prSet/>
      <dgm:spPr/>
      <dgm:t>
        <a:bodyPr/>
        <a:lstStyle/>
        <a:p>
          <a:endParaRPr lang="it-IT"/>
        </a:p>
      </dgm:t>
    </dgm:pt>
    <dgm:pt modelId="{B274D4BD-F86B-4929-8634-F6F23559CF48}" type="pres">
      <dgm:prSet presAssocID="{6368E725-06F6-4EAD-9E0F-B66D4033C629}" presName="compositeShape" presStyleCnt="0">
        <dgm:presLayoutVars>
          <dgm:chMax val="7"/>
          <dgm:dir/>
          <dgm:resizeHandles val="exact"/>
        </dgm:presLayoutVars>
      </dgm:prSet>
      <dgm:spPr/>
    </dgm:pt>
    <dgm:pt modelId="{722A1584-12A4-45C1-ACD7-958A7385C148}" type="pres">
      <dgm:prSet presAssocID="{6368E725-06F6-4EAD-9E0F-B66D4033C629}" presName="wedge1" presStyleLbl="node1" presStyleIdx="0" presStyleCnt="2"/>
      <dgm:spPr/>
      <dgm:t>
        <a:bodyPr/>
        <a:lstStyle/>
        <a:p>
          <a:endParaRPr lang="it-IT"/>
        </a:p>
      </dgm:t>
    </dgm:pt>
    <dgm:pt modelId="{3816EB57-8CB9-4243-883D-9495CA88C90A}" type="pres">
      <dgm:prSet presAssocID="{6368E725-06F6-4EAD-9E0F-B66D4033C629}" presName="dummy1a" presStyleCnt="0"/>
      <dgm:spPr/>
    </dgm:pt>
    <dgm:pt modelId="{E1E9E9C3-A608-4384-944F-7C480E88E4FF}" type="pres">
      <dgm:prSet presAssocID="{6368E725-06F6-4EAD-9E0F-B66D4033C629}" presName="dummy1b" presStyleCnt="0"/>
      <dgm:spPr/>
    </dgm:pt>
    <dgm:pt modelId="{3BCC67D8-283E-41D7-9E04-1D82D2FAC8D1}" type="pres">
      <dgm:prSet presAssocID="{6368E725-06F6-4EAD-9E0F-B66D4033C629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1D987E-41D9-4858-92D0-BAC1D4352876}" type="pres">
      <dgm:prSet presAssocID="{6368E725-06F6-4EAD-9E0F-B66D4033C629}" presName="wedge2" presStyleLbl="node1" presStyleIdx="1" presStyleCnt="2"/>
      <dgm:spPr/>
      <dgm:t>
        <a:bodyPr/>
        <a:lstStyle/>
        <a:p>
          <a:endParaRPr lang="it-IT"/>
        </a:p>
      </dgm:t>
    </dgm:pt>
    <dgm:pt modelId="{DEB098EB-AE9B-451C-92E3-682CC1314882}" type="pres">
      <dgm:prSet presAssocID="{6368E725-06F6-4EAD-9E0F-B66D4033C629}" presName="dummy2a" presStyleCnt="0"/>
      <dgm:spPr/>
    </dgm:pt>
    <dgm:pt modelId="{E3A2AB01-BB81-4D50-ADDB-959D1112D5CE}" type="pres">
      <dgm:prSet presAssocID="{6368E725-06F6-4EAD-9E0F-B66D4033C629}" presName="dummy2b" presStyleCnt="0"/>
      <dgm:spPr/>
    </dgm:pt>
    <dgm:pt modelId="{F82E0761-BF61-4696-92A8-0EFB29262AFB}" type="pres">
      <dgm:prSet presAssocID="{6368E725-06F6-4EAD-9E0F-B66D4033C629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1889A5-5D1D-4DA7-941E-C8B05D965E22}" type="pres">
      <dgm:prSet presAssocID="{2335EC0B-2C5E-40AC-8E84-BDE82BDB4B85}" presName="arrowWedge1" presStyleLbl="fgSibTrans2D1" presStyleIdx="0" presStyleCnt="2"/>
      <dgm:spPr/>
    </dgm:pt>
    <dgm:pt modelId="{8FA0F59F-4621-418C-96D7-0810ADA847CA}" type="pres">
      <dgm:prSet presAssocID="{7B47B23C-536D-4D10-A1FC-69DC534B777E}" presName="arrowWedge2" presStyleLbl="fgSibTrans2D1" presStyleIdx="1" presStyleCnt="2"/>
      <dgm:spPr>
        <a:solidFill>
          <a:schemeClr val="accent6">
            <a:lumMod val="75000"/>
          </a:schemeClr>
        </a:solidFill>
      </dgm:spPr>
    </dgm:pt>
  </dgm:ptLst>
  <dgm:cxnLst>
    <dgm:cxn modelId="{FB53A055-CBFA-49AE-8129-83AADBF6CF17}" type="presOf" srcId="{C052A170-C5E2-46F5-AFD6-B9CAE75C92A2}" destId="{F82E0761-BF61-4696-92A8-0EFB29262AFB}" srcOrd="1" destOrd="0" presId="urn:microsoft.com/office/officeart/2005/8/layout/cycle8"/>
    <dgm:cxn modelId="{AC2B53C0-C223-4409-B072-AEEC29F47C18}" type="presOf" srcId="{0C9909B0-C4D1-4673-8FE9-7FB1B3537D5F}" destId="{3BCC67D8-283E-41D7-9E04-1D82D2FAC8D1}" srcOrd="1" destOrd="0" presId="urn:microsoft.com/office/officeart/2005/8/layout/cycle8"/>
    <dgm:cxn modelId="{D2A09C40-91F6-4B6C-A7B7-BDF212B78F01}" srcId="{6368E725-06F6-4EAD-9E0F-B66D4033C629}" destId="{0C9909B0-C4D1-4673-8FE9-7FB1B3537D5F}" srcOrd="0" destOrd="0" parTransId="{AD2FB2EF-CC11-422C-904C-430DED4E6E9E}" sibTransId="{2335EC0B-2C5E-40AC-8E84-BDE82BDB4B85}"/>
    <dgm:cxn modelId="{775521F4-A227-474D-B35E-33C57CCAA22A}" type="presOf" srcId="{C052A170-C5E2-46F5-AFD6-B9CAE75C92A2}" destId="{911D987E-41D9-4858-92D0-BAC1D4352876}" srcOrd="0" destOrd="0" presId="urn:microsoft.com/office/officeart/2005/8/layout/cycle8"/>
    <dgm:cxn modelId="{E154C012-4888-4AB7-A750-5980B3410A1D}" type="presOf" srcId="{6368E725-06F6-4EAD-9E0F-B66D4033C629}" destId="{B274D4BD-F86B-4929-8634-F6F23559CF48}" srcOrd="0" destOrd="0" presId="urn:microsoft.com/office/officeart/2005/8/layout/cycle8"/>
    <dgm:cxn modelId="{1D8DB658-48EE-4C74-8266-7F397B268996}" srcId="{6368E725-06F6-4EAD-9E0F-B66D4033C629}" destId="{C052A170-C5E2-46F5-AFD6-B9CAE75C92A2}" srcOrd="1" destOrd="0" parTransId="{C6F3C0F1-0242-4038-AFCB-C5A03B118BFA}" sibTransId="{7B47B23C-536D-4D10-A1FC-69DC534B777E}"/>
    <dgm:cxn modelId="{AFBD5B66-367C-4145-8D31-B781215B79A4}" type="presOf" srcId="{0C9909B0-C4D1-4673-8FE9-7FB1B3537D5F}" destId="{722A1584-12A4-45C1-ACD7-958A7385C148}" srcOrd="0" destOrd="0" presId="urn:microsoft.com/office/officeart/2005/8/layout/cycle8"/>
    <dgm:cxn modelId="{CDFE1029-DCE5-4C90-A2B0-51F86BC6FBE0}" type="presParOf" srcId="{B274D4BD-F86B-4929-8634-F6F23559CF48}" destId="{722A1584-12A4-45C1-ACD7-958A7385C148}" srcOrd="0" destOrd="0" presId="urn:microsoft.com/office/officeart/2005/8/layout/cycle8"/>
    <dgm:cxn modelId="{98D7FD10-C17F-41C8-BF32-D08E24DAB06B}" type="presParOf" srcId="{B274D4BD-F86B-4929-8634-F6F23559CF48}" destId="{3816EB57-8CB9-4243-883D-9495CA88C90A}" srcOrd="1" destOrd="0" presId="urn:microsoft.com/office/officeart/2005/8/layout/cycle8"/>
    <dgm:cxn modelId="{78BB389D-D19F-4014-8AFF-ACADB3505C11}" type="presParOf" srcId="{B274D4BD-F86B-4929-8634-F6F23559CF48}" destId="{E1E9E9C3-A608-4384-944F-7C480E88E4FF}" srcOrd="2" destOrd="0" presId="urn:microsoft.com/office/officeart/2005/8/layout/cycle8"/>
    <dgm:cxn modelId="{239982DD-521F-4E59-9EC4-AFFC6CCFA03C}" type="presParOf" srcId="{B274D4BD-F86B-4929-8634-F6F23559CF48}" destId="{3BCC67D8-283E-41D7-9E04-1D82D2FAC8D1}" srcOrd="3" destOrd="0" presId="urn:microsoft.com/office/officeart/2005/8/layout/cycle8"/>
    <dgm:cxn modelId="{6E214824-748B-40D7-A791-06030F639D9E}" type="presParOf" srcId="{B274D4BD-F86B-4929-8634-F6F23559CF48}" destId="{911D987E-41D9-4858-92D0-BAC1D4352876}" srcOrd="4" destOrd="0" presId="urn:microsoft.com/office/officeart/2005/8/layout/cycle8"/>
    <dgm:cxn modelId="{B447F783-B35F-496D-9459-376A20D3638E}" type="presParOf" srcId="{B274D4BD-F86B-4929-8634-F6F23559CF48}" destId="{DEB098EB-AE9B-451C-92E3-682CC1314882}" srcOrd="5" destOrd="0" presId="urn:microsoft.com/office/officeart/2005/8/layout/cycle8"/>
    <dgm:cxn modelId="{D6E33B2D-1A33-409C-973E-7E1A6F25454F}" type="presParOf" srcId="{B274D4BD-F86B-4929-8634-F6F23559CF48}" destId="{E3A2AB01-BB81-4D50-ADDB-959D1112D5CE}" srcOrd="6" destOrd="0" presId="urn:microsoft.com/office/officeart/2005/8/layout/cycle8"/>
    <dgm:cxn modelId="{16A6C227-07CA-4954-A705-5CB6617FDFB8}" type="presParOf" srcId="{B274D4BD-F86B-4929-8634-F6F23559CF48}" destId="{F82E0761-BF61-4696-92A8-0EFB29262AFB}" srcOrd="7" destOrd="0" presId="urn:microsoft.com/office/officeart/2005/8/layout/cycle8"/>
    <dgm:cxn modelId="{EEA9CDB0-D2DE-4F81-86FB-3065B0425825}" type="presParOf" srcId="{B274D4BD-F86B-4929-8634-F6F23559CF48}" destId="{091889A5-5D1D-4DA7-941E-C8B05D965E22}" srcOrd="8" destOrd="0" presId="urn:microsoft.com/office/officeart/2005/8/layout/cycle8"/>
    <dgm:cxn modelId="{B4D5BBC5-A13B-40F0-A45A-0396D489AD86}" type="presParOf" srcId="{B274D4BD-F86B-4929-8634-F6F23559CF48}" destId="{8FA0F59F-4621-418C-96D7-0810ADA847CA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 custT="1"/>
      <dgm:spPr/>
      <dgm:t>
        <a:bodyPr/>
        <a:lstStyle/>
        <a:p>
          <a:r>
            <a:rPr lang="it-IT" sz="2000" b="1" dirty="0" smtClean="0"/>
            <a:t>TAVOLO </a:t>
          </a:r>
          <a:r>
            <a:rPr lang="it-IT" altLang="it-IT" sz="1600" b="1" dirty="0" smtClean="0">
              <a:solidFill>
                <a:schemeClr val="bg1"/>
              </a:solidFill>
              <a:latin typeface="Neo Sans Std Medium" pitchFamily="34" charset="0"/>
            </a:rPr>
            <a:t>SMART CITIES AND COMMUNITIES</a:t>
          </a:r>
          <a:endParaRPr lang="it-IT" sz="1600" b="1" dirty="0">
            <a:solidFill>
              <a:schemeClr val="bg1"/>
            </a:solidFill>
          </a:endParaRPr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 sz="2000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 sz="2000"/>
        </a:p>
      </dgm:t>
    </dgm:pt>
    <dgm:pt modelId="{FA935D20-D649-4F38-A41B-69E90530D632}">
      <dgm:prSet phldrT="[Testo]" custT="1"/>
      <dgm:spPr/>
      <dgm:t>
        <a:bodyPr/>
        <a:lstStyle/>
        <a:p>
          <a:r>
            <a:rPr lang="it-IT" sz="2000" b="0" dirty="0" smtClean="0">
              <a:solidFill>
                <a:schemeClr val="accent1"/>
              </a:solidFill>
            </a:rPr>
            <a:t>Referenti </a:t>
          </a:r>
          <a:r>
            <a:rPr lang="it-IT" sz="2000" b="0" dirty="0" err="1" smtClean="0">
              <a:solidFill>
                <a:schemeClr val="accent1"/>
              </a:solidFill>
            </a:rPr>
            <a:t>GdL</a:t>
          </a:r>
          <a:r>
            <a:rPr lang="it-IT" sz="2000" b="0" dirty="0" smtClean="0">
              <a:solidFill>
                <a:schemeClr val="accent1"/>
              </a:solidFill>
            </a:rPr>
            <a:t> </a:t>
          </a:r>
          <a:r>
            <a:rPr lang="it-IT" sz="2000" b="0" dirty="0" err="1" smtClean="0">
              <a:solidFill>
                <a:schemeClr val="accent1"/>
              </a:solidFill>
            </a:rPr>
            <a:t>interdiscipinare</a:t>
          </a:r>
          <a:endParaRPr lang="it-IT" sz="2000" b="0" dirty="0">
            <a:solidFill>
              <a:schemeClr val="accent1"/>
            </a:solidFill>
          </a:endParaRPr>
        </a:p>
      </dgm:t>
    </dgm:pt>
    <dgm:pt modelId="{BFFBD901-FEFF-45F6-A478-CF6D74317EA2}" type="parTrans" cxnId="{E76A9A63-FF32-4781-921F-6A2A67CD1E02}">
      <dgm:prSet/>
      <dgm:spPr/>
      <dgm:t>
        <a:bodyPr/>
        <a:lstStyle/>
        <a:p>
          <a:endParaRPr lang="it-IT" sz="2000"/>
        </a:p>
      </dgm:t>
    </dgm:pt>
    <dgm:pt modelId="{75DA65DA-F2A3-4A8F-8248-871D3727B6B8}" type="sibTrans" cxnId="{E76A9A63-FF32-4781-921F-6A2A67CD1E02}">
      <dgm:prSet/>
      <dgm:spPr/>
      <dgm:t>
        <a:bodyPr/>
        <a:lstStyle/>
        <a:p>
          <a:endParaRPr lang="it-IT" sz="2000"/>
        </a:p>
      </dgm:t>
    </dgm:pt>
    <dgm:pt modelId="{89F07F7C-8BA3-46F7-A28D-8A6C31313FEE}">
      <dgm:prSet phldrT="[Testo]" custT="1"/>
      <dgm:spPr/>
      <dgm:t>
        <a:bodyPr/>
        <a:lstStyle/>
        <a:p>
          <a:r>
            <a:rPr lang="it-IT" sz="2000" b="0" dirty="0" smtClean="0">
              <a:solidFill>
                <a:schemeClr val="accent1"/>
              </a:solidFill>
            </a:rPr>
            <a:t>Esperti nazionali </a:t>
          </a:r>
          <a:r>
            <a:rPr lang="it-IT" sz="2000" b="0" dirty="0" err="1" smtClean="0">
              <a:solidFill>
                <a:schemeClr val="accent1"/>
              </a:solidFill>
            </a:rPr>
            <a:t>MiSE</a:t>
          </a:r>
          <a:r>
            <a:rPr lang="it-IT" sz="2000" b="0" dirty="0" smtClean="0">
              <a:solidFill>
                <a:schemeClr val="accent1"/>
              </a:solidFill>
            </a:rPr>
            <a:t> - MIUR</a:t>
          </a:r>
          <a:endParaRPr lang="it-IT" sz="2000" b="0" dirty="0">
            <a:solidFill>
              <a:schemeClr val="accent1"/>
            </a:solidFill>
          </a:endParaRPr>
        </a:p>
      </dgm:t>
    </dgm:pt>
    <dgm:pt modelId="{331569E9-EE59-498E-9B5F-54872AAB6155}" type="parTrans" cxnId="{1DB134B3-7029-4867-8530-044DDD05C6A7}">
      <dgm:prSet/>
      <dgm:spPr/>
      <dgm:t>
        <a:bodyPr/>
        <a:lstStyle/>
        <a:p>
          <a:endParaRPr lang="it-IT" sz="2000"/>
        </a:p>
      </dgm:t>
    </dgm:pt>
    <dgm:pt modelId="{D5429856-796F-4F08-B731-87F79A2D3D0C}" type="sibTrans" cxnId="{1DB134B3-7029-4867-8530-044DDD05C6A7}">
      <dgm:prSet/>
      <dgm:spPr/>
      <dgm:t>
        <a:bodyPr/>
        <a:lstStyle/>
        <a:p>
          <a:endParaRPr lang="it-IT" sz="2000"/>
        </a:p>
      </dgm:t>
    </dgm:pt>
    <dgm:pt modelId="{8BB6A080-A949-4D1C-B030-163CE8EC11BC}">
      <dgm:prSet phldrT="[Testo]" custT="1"/>
      <dgm:spPr/>
      <dgm:t>
        <a:bodyPr/>
        <a:lstStyle/>
        <a:p>
          <a:r>
            <a:rPr lang="it-IT" sz="2000" b="0" dirty="0" smtClean="0">
              <a:solidFill>
                <a:srgbClr val="FF0000"/>
              </a:solidFill>
            </a:rPr>
            <a:t>Attori del territorio portatori di conoscenze e competenze che hanno inviato il modulo di adesione  </a:t>
          </a:r>
          <a:endParaRPr lang="it-IT" sz="2000" b="0" dirty="0">
            <a:solidFill>
              <a:srgbClr val="FF0000"/>
            </a:solidFill>
          </a:endParaRPr>
        </a:p>
      </dgm:t>
    </dgm:pt>
    <dgm:pt modelId="{B7D68DE0-F979-4024-9E91-C355F70A818F}" type="parTrans" cxnId="{46B7F6E8-B65C-483A-96AC-86247C4F21DA}">
      <dgm:prSet/>
      <dgm:spPr/>
      <dgm:t>
        <a:bodyPr/>
        <a:lstStyle/>
        <a:p>
          <a:endParaRPr lang="it-IT" sz="2000"/>
        </a:p>
      </dgm:t>
    </dgm:pt>
    <dgm:pt modelId="{94EAB1A3-E966-4F06-B413-5526B2035841}" type="sibTrans" cxnId="{46B7F6E8-B65C-483A-96AC-86247C4F21DA}">
      <dgm:prSet/>
      <dgm:spPr/>
      <dgm:t>
        <a:bodyPr/>
        <a:lstStyle/>
        <a:p>
          <a:endParaRPr lang="it-IT" sz="2000"/>
        </a:p>
      </dgm:t>
    </dgm:pt>
    <dgm:pt modelId="{EC43B956-372B-403A-9F15-9A51E24CCC08}">
      <dgm:prSet phldrT="[Testo]" custT="1"/>
      <dgm:spPr/>
      <dgm:t>
        <a:bodyPr/>
        <a:lstStyle/>
        <a:p>
          <a:r>
            <a:rPr lang="it-IT" sz="2000" b="0" dirty="0" smtClean="0">
              <a:solidFill>
                <a:schemeClr val="accent1"/>
              </a:solidFill>
            </a:rPr>
            <a:t>Facilitatori</a:t>
          </a:r>
          <a:endParaRPr lang="it-IT" sz="2000" b="0" dirty="0">
            <a:solidFill>
              <a:schemeClr val="accent1"/>
            </a:solidFill>
          </a:endParaRPr>
        </a:p>
      </dgm:t>
    </dgm:pt>
    <dgm:pt modelId="{2C35DA52-C47F-49FF-8381-3D2B976F0974}" type="parTrans" cxnId="{123893C6-D1CF-4A3E-B249-8BE8CB6E8A60}">
      <dgm:prSet/>
      <dgm:spPr/>
      <dgm:t>
        <a:bodyPr/>
        <a:lstStyle/>
        <a:p>
          <a:endParaRPr lang="it-IT" sz="2000"/>
        </a:p>
      </dgm:t>
    </dgm:pt>
    <dgm:pt modelId="{2CD06480-FAED-4496-AC35-B7DBAAF42A19}" type="sibTrans" cxnId="{123893C6-D1CF-4A3E-B249-8BE8CB6E8A60}">
      <dgm:prSet/>
      <dgm:spPr/>
      <dgm:t>
        <a:bodyPr/>
        <a:lstStyle/>
        <a:p>
          <a:endParaRPr lang="it-IT" sz="2000"/>
        </a:p>
      </dgm:t>
    </dgm:pt>
    <dgm:pt modelId="{C626F9B2-0463-47D3-BA52-A872326A8ACE}">
      <dgm:prSet phldrT="[Testo]" custT="1"/>
      <dgm:spPr/>
      <dgm:t>
        <a:bodyPr/>
        <a:lstStyle/>
        <a:p>
          <a:r>
            <a:rPr lang="it-IT" sz="2000" b="0" dirty="0" smtClean="0">
              <a:solidFill>
                <a:schemeClr val="accent1"/>
              </a:solidFill>
            </a:rPr>
            <a:t>Referenti Dipartimenti regionali</a:t>
          </a:r>
          <a:endParaRPr lang="it-IT" sz="2000" b="0" dirty="0">
            <a:solidFill>
              <a:schemeClr val="accent1"/>
            </a:solidFill>
          </a:endParaRPr>
        </a:p>
      </dgm:t>
    </dgm:pt>
    <dgm:pt modelId="{621246B2-0F72-43CC-BBBD-4861827B02CA}" type="parTrans" cxnId="{926D403E-A820-4B35-8474-CECEDBE1FE93}">
      <dgm:prSet/>
      <dgm:spPr/>
      <dgm:t>
        <a:bodyPr/>
        <a:lstStyle/>
        <a:p>
          <a:endParaRPr lang="it-IT" sz="2000"/>
        </a:p>
      </dgm:t>
    </dgm:pt>
    <dgm:pt modelId="{2AB5A212-C1F2-4108-95E6-F5AF0A6EE3EB}" type="sibTrans" cxnId="{926D403E-A820-4B35-8474-CECEDBE1FE93}">
      <dgm:prSet/>
      <dgm:spPr/>
      <dgm:t>
        <a:bodyPr/>
        <a:lstStyle/>
        <a:p>
          <a:endParaRPr lang="it-IT" sz="2000"/>
        </a:p>
      </dgm:t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ScaleX="106033" custLinFactNeighborX="-689" custLinFactNeighborY="256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3370D-7B6A-4F3C-8C78-C38DF1D2FA31}" type="pres">
      <dgm:prSet presAssocID="{F23A2E33-A7A9-4C0C-9E2D-FE9B09B27B0C}" presName="descendantText" presStyleLbl="alignAccFollowNode1" presStyleIdx="0" presStyleCnt="1" custScaleX="124766" custScaleY="122865" custLinFactNeighborX="3125" custLinFactNeighborY="53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6A9A63-FF32-4781-921F-6A2A67CD1E02}" srcId="{F23A2E33-A7A9-4C0C-9E2D-FE9B09B27B0C}" destId="{FA935D20-D649-4F38-A41B-69E90530D632}" srcOrd="0" destOrd="0" parTransId="{BFFBD901-FEFF-45F6-A478-CF6D74317EA2}" sibTransId="{75DA65DA-F2A3-4A8F-8248-871D3727B6B8}"/>
    <dgm:cxn modelId="{9BD29A18-F728-4C2C-9CC4-F60292A61A63}" type="presOf" srcId="{8BB6A080-A949-4D1C-B030-163CE8EC11BC}" destId="{19C3370D-7B6A-4F3C-8C78-C38DF1D2FA31}" srcOrd="0" destOrd="4" presId="urn:microsoft.com/office/officeart/2005/8/layout/vList5"/>
    <dgm:cxn modelId="{056C9787-7244-4955-9DA4-CC278E328390}" type="presOf" srcId="{FA935D20-D649-4F38-A41B-69E90530D632}" destId="{19C3370D-7B6A-4F3C-8C78-C38DF1D2FA31}" srcOrd="0" destOrd="0" presId="urn:microsoft.com/office/officeart/2005/8/layout/vList5"/>
    <dgm:cxn modelId="{7C780694-8F08-4517-B38B-BB026D21E6A0}" type="presOf" srcId="{EC43B956-372B-403A-9F15-9A51E24CCC08}" destId="{19C3370D-7B6A-4F3C-8C78-C38DF1D2FA31}" srcOrd="0" destOrd="3" presId="urn:microsoft.com/office/officeart/2005/8/layout/vList5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926D403E-A820-4B35-8474-CECEDBE1FE93}" srcId="{F23A2E33-A7A9-4C0C-9E2D-FE9B09B27B0C}" destId="{C626F9B2-0463-47D3-BA52-A872326A8ACE}" srcOrd="1" destOrd="0" parTransId="{621246B2-0F72-43CC-BBBD-4861827B02CA}" sibTransId="{2AB5A212-C1F2-4108-95E6-F5AF0A6EE3EB}"/>
    <dgm:cxn modelId="{33F031A9-0623-4135-907D-955BB9C92529}" type="presOf" srcId="{F23A2E33-A7A9-4C0C-9E2D-FE9B09B27B0C}" destId="{4B75031E-EAE2-44AE-A204-79AAE3CD8BF2}" srcOrd="0" destOrd="0" presId="urn:microsoft.com/office/officeart/2005/8/layout/vList5"/>
    <dgm:cxn modelId="{54A2619D-BCA8-4744-B9D2-160B796140EB}" type="presOf" srcId="{BE3B8733-AE13-4A7B-A32B-B74DE4C528D7}" destId="{67CAF0F0-11C7-41D4-B458-17DD1ACC65D7}" srcOrd="0" destOrd="0" presId="urn:microsoft.com/office/officeart/2005/8/layout/vList5"/>
    <dgm:cxn modelId="{123893C6-D1CF-4A3E-B249-8BE8CB6E8A60}" srcId="{F23A2E33-A7A9-4C0C-9E2D-FE9B09B27B0C}" destId="{EC43B956-372B-403A-9F15-9A51E24CCC08}" srcOrd="3" destOrd="0" parTransId="{2C35DA52-C47F-49FF-8381-3D2B976F0974}" sibTransId="{2CD06480-FAED-4496-AC35-B7DBAAF42A19}"/>
    <dgm:cxn modelId="{E858600B-E17F-407B-BEA7-78FD027C9808}" type="presOf" srcId="{89F07F7C-8BA3-46F7-A28D-8A6C31313FEE}" destId="{19C3370D-7B6A-4F3C-8C78-C38DF1D2FA31}" srcOrd="0" destOrd="2" presId="urn:microsoft.com/office/officeart/2005/8/layout/vList5"/>
    <dgm:cxn modelId="{1DB134B3-7029-4867-8530-044DDD05C6A7}" srcId="{F23A2E33-A7A9-4C0C-9E2D-FE9B09B27B0C}" destId="{89F07F7C-8BA3-46F7-A28D-8A6C31313FEE}" srcOrd="2" destOrd="0" parTransId="{331569E9-EE59-498E-9B5F-54872AAB6155}" sibTransId="{D5429856-796F-4F08-B731-87F79A2D3D0C}"/>
    <dgm:cxn modelId="{A69AA22A-C657-41F5-B6D3-310D8E31CCBF}" type="presOf" srcId="{C626F9B2-0463-47D3-BA52-A872326A8ACE}" destId="{19C3370D-7B6A-4F3C-8C78-C38DF1D2FA31}" srcOrd="0" destOrd="1" presId="urn:microsoft.com/office/officeart/2005/8/layout/vList5"/>
    <dgm:cxn modelId="{46B7F6E8-B65C-483A-96AC-86247C4F21DA}" srcId="{F23A2E33-A7A9-4C0C-9E2D-FE9B09B27B0C}" destId="{8BB6A080-A949-4D1C-B030-163CE8EC11BC}" srcOrd="4" destOrd="0" parTransId="{B7D68DE0-F979-4024-9E91-C355F70A818F}" sibTransId="{94EAB1A3-E966-4F06-B413-5526B2035841}"/>
    <dgm:cxn modelId="{331481D6-D7AB-464C-88F0-512B0430D12B}" type="presParOf" srcId="{67CAF0F0-11C7-41D4-B458-17DD1ACC65D7}" destId="{91EF4C2B-0965-4D66-A48D-ECB7ACAE5C2D}" srcOrd="0" destOrd="0" presId="urn:microsoft.com/office/officeart/2005/8/layout/vList5"/>
    <dgm:cxn modelId="{01B43384-4691-4533-AB06-478D21FA2915}" type="presParOf" srcId="{91EF4C2B-0965-4D66-A48D-ECB7ACAE5C2D}" destId="{4B75031E-EAE2-44AE-A204-79AAE3CD8BF2}" srcOrd="0" destOrd="0" presId="urn:microsoft.com/office/officeart/2005/8/layout/vList5"/>
    <dgm:cxn modelId="{A40DD348-7CCA-4646-8A31-3C1CE1DC95FE}" type="presParOf" srcId="{91EF4C2B-0965-4D66-A48D-ECB7ACAE5C2D}" destId="{19C3370D-7B6A-4F3C-8C78-C38DF1D2FA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4F1EAED-12F8-4C94-9DF2-1077F7D30BBE}" type="doc">
      <dgm:prSet loTypeId="urn:microsoft.com/office/officeart/2005/8/layout/pList2#1" loCatId="list" qsTypeId="urn:microsoft.com/office/officeart/2005/8/quickstyle/simple1#9" qsCatId="simple" csTypeId="urn:microsoft.com/office/officeart/2005/8/colors/colorful1#6" csCatId="colorful" phldr="1"/>
      <dgm:spPr/>
      <dgm:t>
        <a:bodyPr/>
        <a:lstStyle/>
        <a:p>
          <a:endParaRPr lang="it-IT"/>
        </a:p>
      </dgm:t>
    </dgm:pt>
    <dgm:pt modelId="{30F7430D-D893-41AA-AF7B-1C87C7A886D4}">
      <dgm:prSet/>
      <dgm:spPr/>
      <dgm:t>
        <a:bodyPr/>
        <a:lstStyle/>
        <a:p>
          <a:pPr rtl="0"/>
          <a:r>
            <a:rPr lang="it-IT" b="1" dirty="0" smtClean="0"/>
            <a:t>TIME LINE RICERCA ED ANALISI </a:t>
          </a:r>
          <a:endParaRPr lang="it-IT" b="1" dirty="0"/>
        </a:p>
      </dgm:t>
    </dgm:pt>
    <dgm:pt modelId="{DB29567A-9372-40EE-B198-CE2B06F793B1}" type="parTrans" cxnId="{0B649771-3FF5-44EE-9D0A-38BD13D96BFD}">
      <dgm:prSet/>
      <dgm:spPr/>
      <dgm:t>
        <a:bodyPr/>
        <a:lstStyle/>
        <a:p>
          <a:endParaRPr lang="it-IT"/>
        </a:p>
      </dgm:t>
    </dgm:pt>
    <dgm:pt modelId="{C4A87172-E5F1-4E8B-B227-4CB5521E3509}" type="sibTrans" cxnId="{0B649771-3FF5-44EE-9D0A-38BD13D96BFD}">
      <dgm:prSet/>
      <dgm:spPr/>
      <dgm:t>
        <a:bodyPr/>
        <a:lstStyle/>
        <a:p>
          <a:endParaRPr lang="it-IT"/>
        </a:p>
      </dgm:t>
    </dgm:pt>
    <dgm:pt modelId="{2463FFA6-33B0-462C-9A44-8450B0E48458}" type="pres">
      <dgm:prSet presAssocID="{D4F1EAED-12F8-4C94-9DF2-1077F7D30B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393C6C5-800F-4AD0-9287-91F0CE3F8018}" type="pres">
      <dgm:prSet presAssocID="{D4F1EAED-12F8-4C94-9DF2-1077F7D30BBE}" presName="bkgdShp" presStyleLbl="alignAccFollowNode1" presStyleIdx="0" presStyleCnt="1"/>
      <dgm:spPr/>
    </dgm:pt>
    <dgm:pt modelId="{74C4F42C-359C-44EB-A001-40CADA2F449F}" type="pres">
      <dgm:prSet presAssocID="{D4F1EAED-12F8-4C94-9DF2-1077F7D30BBE}" presName="linComp" presStyleCnt="0"/>
      <dgm:spPr/>
    </dgm:pt>
    <dgm:pt modelId="{3E5E4DD6-A7F8-43B6-BB96-A23D2A6941E2}" type="pres">
      <dgm:prSet presAssocID="{30F7430D-D893-41AA-AF7B-1C87C7A886D4}" presName="compNode" presStyleCnt="0"/>
      <dgm:spPr/>
    </dgm:pt>
    <dgm:pt modelId="{B67DCA96-203E-4FCF-BFE0-43C97B4D268A}" type="pres">
      <dgm:prSet presAssocID="{30F7430D-D893-41AA-AF7B-1C87C7A886D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28E46A-8ABF-46C6-A83F-C574172843C0}" type="pres">
      <dgm:prSet presAssocID="{30F7430D-D893-41AA-AF7B-1C87C7A886D4}" presName="invisiNode" presStyleLbl="node1" presStyleIdx="0" presStyleCnt="1"/>
      <dgm:spPr/>
    </dgm:pt>
    <dgm:pt modelId="{ED743BFD-89FA-49AE-B8B8-5B451728DC2D}" type="pres">
      <dgm:prSet presAssocID="{30F7430D-D893-41AA-AF7B-1C87C7A886D4}" presName="imagNode" presStyleLbl="fgImgPlace1" presStyleIdx="0" presStyleCnt="1"/>
      <dgm:spPr/>
    </dgm:pt>
  </dgm:ptLst>
  <dgm:cxnLst>
    <dgm:cxn modelId="{0B649771-3FF5-44EE-9D0A-38BD13D96BFD}" srcId="{D4F1EAED-12F8-4C94-9DF2-1077F7D30BBE}" destId="{30F7430D-D893-41AA-AF7B-1C87C7A886D4}" srcOrd="0" destOrd="0" parTransId="{DB29567A-9372-40EE-B198-CE2B06F793B1}" sibTransId="{C4A87172-E5F1-4E8B-B227-4CB5521E3509}"/>
    <dgm:cxn modelId="{0FA32A84-61BA-4BDC-89FD-FDE8A29C17C8}" type="presOf" srcId="{30F7430D-D893-41AA-AF7B-1C87C7A886D4}" destId="{B67DCA96-203E-4FCF-BFE0-43C97B4D268A}" srcOrd="0" destOrd="0" presId="urn:microsoft.com/office/officeart/2005/8/layout/pList2#1"/>
    <dgm:cxn modelId="{0BF3D5BC-00D6-4144-872F-4A4DDEB740F5}" type="presOf" srcId="{D4F1EAED-12F8-4C94-9DF2-1077F7D30BBE}" destId="{2463FFA6-33B0-462C-9A44-8450B0E48458}" srcOrd="0" destOrd="0" presId="urn:microsoft.com/office/officeart/2005/8/layout/pList2#1"/>
    <dgm:cxn modelId="{BDA22903-F5E0-4D9C-923E-1552AAED0549}" type="presParOf" srcId="{2463FFA6-33B0-462C-9A44-8450B0E48458}" destId="{4393C6C5-800F-4AD0-9287-91F0CE3F8018}" srcOrd="0" destOrd="0" presId="urn:microsoft.com/office/officeart/2005/8/layout/pList2#1"/>
    <dgm:cxn modelId="{B2446CE6-2336-4E9E-B63C-25817AA62A0C}" type="presParOf" srcId="{2463FFA6-33B0-462C-9A44-8450B0E48458}" destId="{74C4F42C-359C-44EB-A001-40CADA2F449F}" srcOrd="1" destOrd="0" presId="urn:microsoft.com/office/officeart/2005/8/layout/pList2#1"/>
    <dgm:cxn modelId="{640881DA-6129-44B7-9A78-6F1795B7F4C6}" type="presParOf" srcId="{74C4F42C-359C-44EB-A001-40CADA2F449F}" destId="{3E5E4DD6-A7F8-43B6-BB96-A23D2A6941E2}" srcOrd="0" destOrd="0" presId="urn:microsoft.com/office/officeart/2005/8/layout/pList2#1"/>
    <dgm:cxn modelId="{CF15CEEA-265C-470B-81C7-4852048CA9A2}" type="presParOf" srcId="{3E5E4DD6-A7F8-43B6-BB96-A23D2A6941E2}" destId="{B67DCA96-203E-4FCF-BFE0-43C97B4D268A}" srcOrd="0" destOrd="0" presId="urn:microsoft.com/office/officeart/2005/8/layout/pList2#1"/>
    <dgm:cxn modelId="{CC986A99-E4D5-47BD-9E38-318D141BB15B}" type="presParOf" srcId="{3E5E4DD6-A7F8-43B6-BB96-A23D2A6941E2}" destId="{5028E46A-8ABF-46C6-A83F-C574172843C0}" srcOrd="1" destOrd="0" presId="urn:microsoft.com/office/officeart/2005/8/layout/pList2#1"/>
    <dgm:cxn modelId="{CA2242F3-81F2-410D-A76A-54A79D3F22FD}" type="presParOf" srcId="{3E5E4DD6-A7F8-43B6-BB96-A23D2A6941E2}" destId="{ED743BFD-89FA-49AE-B8B8-5B451728DC2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4F1EAED-12F8-4C94-9DF2-1077F7D30BBE}" type="doc">
      <dgm:prSet loTypeId="urn:microsoft.com/office/officeart/2005/8/layout/pList2#2" loCatId="list" qsTypeId="urn:microsoft.com/office/officeart/2005/8/quickstyle/simple1#10" qsCatId="simple" csTypeId="urn:microsoft.com/office/officeart/2005/8/colors/colorful1#7" csCatId="colorful" phldr="1"/>
      <dgm:spPr/>
      <dgm:t>
        <a:bodyPr/>
        <a:lstStyle/>
        <a:p>
          <a:endParaRPr lang="it-IT"/>
        </a:p>
      </dgm:t>
    </dgm:pt>
    <dgm:pt modelId="{2463FFA6-33B0-462C-9A44-8450B0E48458}" type="pres">
      <dgm:prSet presAssocID="{D4F1EAED-12F8-4C94-9DF2-1077F7D30B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3EE35D15-8A6B-44E3-A3F1-F5FB8F2B8871}" type="presOf" srcId="{D4F1EAED-12F8-4C94-9DF2-1077F7D30BBE}" destId="{2463FFA6-33B0-462C-9A44-8450B0E48458}" srcOrd="0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2400" b="1" u="none" strike="noStrike" dirty="0" smtClean="0">
              <a:solidFill>
                <a:schemeClr val="accent1">
                  <a:lumMod val="75000"/>
                </a:schemeClr>
              </a:solidFill>
              <a:effectLst/>
            </a:rPr>
            <a:t>A che punto è la definizione della RIS 3 Sicilia: percorso svolto</a:t>
          </a:r>
          <a:endParaRPr lang="it-IT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24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24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DCC1A06B-E68F-4A40-8B6C-E942423597A7}" type="presOf" srcId="{37F295A9-2A2E-416D-9AE6-C3404377959E}" destId="{58FB0A67-F67A-40BA-890E-A840ED83B605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9086C4DF-1D03-4B4B-B7CF-FB2E645B9E47}" type="presOf" srcId="{2BF37BE0-F1C9-4327-8D6B-194C8F2CF94F}" destId="{7D920113-6D83-4974-923F-4CAA40CA2FDB}" srcOrd="0" destOrd="0" presId="urn:microsoft.com/office/officeart/2008/layout/LinedList"/>
    <dgm:cxn modelId="{614894D4-B63E-4E09-8DC9-BF0E8A83D4A6}" type="presParOf" srcId="{58FB0A67-F67A-40BA-890E-A840ED83B605}" destId="{AB26EC88-0333-42E8-B340-C2B4FE18384A}" srcOrd="0" destOrd="0" presId="urn:microsoft.com/office/officeart/2008/layout/LinedList"/>
    <dgm:cxn modelId="{2878DAEE-CA07-40CE-BF7F-4CE7C9A6C2AB}" type="presParOf" srcId="{58FB0A67-F67A-40BA-890E-A840ED83B605}" destId="{45792684-4DE0-4EDD-B49A-A40AB3BD4B9E}" srcOrd="1" destOrd="0" presId="urn:microsoft.com/office/officeart/2008/layout/LinedList"/>
    <dgm:cxn modelId="{3D78701A-05A6-4CAE-8236-EF627B571FE6}" type="presParOf" srcId="{45792684-4DE0-4EDD-B49A-A40AB3BD4B9E}" destId="{7D920113-6D83-4974-923F-4CAA40CA2FDB}" srcOrd="0" destOrd="0" presId="urn:microsoft.com/office/officeart/2008/layout/LinedList"/>
    <dgm:cxn modelId="{7E70C4C2-552F-4EC7-A060-0F0773B79F9F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448BFD-0757-4526-824B-930CC0898245}" type="doc">
      <dgm:prSet loTypeId="urn:microsoft.com/office/officeart/2005/8/layout/b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AC32D306-F587-4CB9-835C-CB1C93D72DE3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1.</a:t>
          </a:r>
          <a:r>
            <a:rPr lang="it-IT" sz="1400" b="1" dirty="0" smtClean="0"/>
            <a:t> </a:t>
          </a:r>
          <a:r>
            <a:rPr lang="it-IT" sz="1400" b="1" dirty="0" smtClean="0">
              <a:solidFill>
                <a:srgbClr val="FF0000"/>
              </a:solidFill>
            </a:rPr>
            <a:t>Azione di feedback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rgbClr val="FF0000"/>
              </a:solidFill>
            </a:rPr>
            <a:t>    e di restituzione</a:t>
          </a:r>
        </a:p>
        <a:p>
          <a:pPr algn="l" rtl="0">
            <a:spcAft>
              <a:spcPct val="35000"/>
            </a:spcAft>
          </a:pPr>
          <a:r>
            <a:rPr lang="it-IT" sz="1400" b="1" dirty="0" smtClean="0">
              <a:solidFill>
                <a:srgbClr val="FF0000"/>
              </a:solidFill>
            </a:rPr>
            <a:t>    (Laboratorio)</a:t>
          </a:r>
          <a:endParaRPr lang="it-IT" sz="1400" b="1" i="0" dirty="0">
            <a:solidFill>
              <a:srgbClr val="FF0000"/>
            </a:solidFill>
          </a:endParaRPr>
        </a:p>
      </dgm:t>
    </dgm:pt>
    <dgm:pt modelId="{B20F7F9E-EF1F-4DD8-ABB2-53771A1A10E3}" type="parTrans" cxnId="{71593942-5520-489A-BCAA-B9EF37EDB689}">
      <dgm:prSet/>
      <dgm:spPr/>
      <dgm:t>
        <a:bodyPr/>
        <a:lstStyle/>
        <a:p>
          <a:endParaRPr lang="it-IT"/>
        </a:p>
      </dgm:t>
    </dgm:pt>
    <dgm:pt modelId="{B16A180A-39BC-4A8E-AF29-C5D023E10D29}" type="sibTrans" cxnId="{71593942-5520-489A-BCAA-B9EF37EDB689}">
      <dgm:prSet/>
      <dgm:spPr/>
      <dgm:t>
        <a:bodyPr/>
        <a:lstStyle/>
        <a:p>
          <a:endParaRPr lang="it-IT"/>
        </a:p>
      </dgm:t>
    </dgm:pt>
    <dgm:pt modelId="{5178DB71-92E8-4E6E-90FB-FCABDCA37DAD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2.Individuazione ambiti di</a:t>
          </a:r>
        </a:p>
        <a:p>
          <a:pPr algn="l" rtl="0">
            <a:spcAft>
              <a:spcPct val="35000"/>
            </a:spcAft>
          </a:pPr>
          <a:r>
            <a:rPr lang="it-IT" sz="1400" b="1" dirty="0" smtClean="0">
              <a:solidFill>
                <a:schemeClr val="accent1"/>
              </a:solidFill>
            </a:rPr>
            <a:t>   </a:t>
          </a:r>
          <a:r>
            <a:rPr lang="it-IT" sz="1400" b="1" dirty="0" err="1" smtClean="0">
              <a:solidFill>
                <a:schemeClr val="accent1"/>
              </a:solidFill>
            </a:rPr>
            <a:t>governance</a:t>
          </a:r>
          <a:r>
            <a:rPr lang="it-IT" sz="1400" b="1" dirty="0" smtClean="0">
              <a:solidFill>
                <a:schemeClr val="accent1"/>
              </a:solidFill>
            </a:rPr>
            <a:t> territoriale</a:t>
          </a:r>
          <a:endParaRPr lang="it-IT" sz="1400" b="1" dirty="0">
            <a:solidFill>
              <a:schemeClr val="accent1"/>
            </a:solidFill>
          </a:endParaRPr>
        </a:p>
      </dgm:t>
    </dgm:pt>
    <dgm:pt modelId="{A79728ED-4D5B-48E8-A395-AA1E8635C4CF}" type="parTrans" cxnId="{1383E022-21B6-4AB3-A55F-94557F5BD9CA}">
      <dgm:prSet/>
      <dgm:spPr/>
      <dgm:t>
        <a:bodyPr/>
        <a:lstStyle/>
        <a:p>
          <a:endParaRPr lang="it-IT"/>
        </a:p>
      </dgm:t>
    </dgm:pt>
    <dgm:pt modelId="{CA6F4989-C138-40A9-8AF5-A514917E80A6}" type="sibTrans" cxnId="{1383E022-21B6-4AB3-A55F-94557F5BD9CA}">
      <dgm:prSet/>
      <dgm:spPr/>
      <dgm:t>
        <a:bodyPr/>
        <a:lstStyle/>
        <a:p>
          <a:endParaRPr lang="it-IT"/>
        </a:p>
      </dgm:t>
    </dgm:pt>
    <dgm:pt modelId="{B8C2C0D2-FDDA-4FAB-A4E3-2B18589E9C35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3.</a:t>
          </a:r>
          <a:r>
            <a:rPr lang="it-IT" sz="1400" b="1" dirty="0" smtClean="0"/>
            <a:t> </a:t>
          </a:r>
          <a:r>
            <a:rPr lang="it-IT" sz="1400" b="1" dirty="0" smtClean="0">
              <a:solidFill>
                <a:schemeClr val="accent1"/>
              </a:solidFill>
            </a:rPr>
            <a:t>Condivisione delle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priorità</a:t>
          </a:r>
          <a:endParaRPr lang="it-IT" sz="1400" b="1" dirty="0">
            <a:solidFill>
              <a:schemeClr val="accent1"/>
            </a:solidFill>
          </a:endParaRPr>
        </a:p>
      </dgm:t>
    </dgm:pt>
    <dgm:pt modelId="{7902D07F-1689-4333-ADBC-08091F901300}" type="parTrans" cxnId="{6897825E-FE7D-4BF0-A9D6-7103F67B8522}">
      <dgm:prSet/>
      <dgm:spPr/>
      <dgm:t>
        <a:bodyPr/>
        <a:lstStyle/>
        <a:p>
          <a:endParaRPr lang="it-IT"/>
        </a:p>
      </dgm:t>
    </dgm:pt>
    <dgm:pt modelId="{211F9C3C-982B-4B97-B27A-1E02FBC4405E}" type="sibTrans" cxnId="{6897825E-FE7D-4BF0-A9D6-7103F67B8522}">
      <dgm:prSet/>
      <dgm:spPr/>
      <dgm:t>
        <a:bodyPr/>
        <a:lstStyle/>
        <a:p>
          <a:endParaRPr lang="it-IT"/>
        </a:p>
      </dgm:t>
    </dgm:pt>
    <dgm:pt modelId="{6C85DC61-3ACC-4522-B600-E5F022986ED7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4.</a:t>
          </a:r>
          <a:r>
            <a:rPr lang="it-IT" sz="1400" b="1" dirty="0" smtClean="0"/>
            <a:t> </a:t>
          </a:r>
          <a:r>
            <a:rPr lang="it-IT" sz="1400" b="1" dirty="0" smtClean="0">
              <a:solidFill>
                <a:schemeClr val="accent1"/>
              </a:solidFill>
            </a:rPr>
            <a:t>Formalizzazione della 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condivisione (con appositi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strumenti) </a:t>
          </a:r>
          <a:endParaRPr lang="it-IT" sz="1400" b="1" dirty="0">
            <a:solidFill>
              <a:schemeClr val="accent1"/>
            </a:solidFill>
          </a:endParaRPr>
        </a:p>
      </dgm:t>
    </dgm:pt>
    <dgm:pt modelId="{8EAC0061-B0A4-4CCF-A44B-3621E6D0A54B}" type="parTrans" cxnId="{B3B835FA-9690-408A-9BD4-9FCAD83F6D80}">
      <dgm:prSet/>
      <dgm:spPr/>
      <dgm:t>
        <a:bodyPr/>
        <a:lstStyle/>
        <a:p>
          <a:endParaRPr lang="it-IT"/>
        </a:p>
      </dgm:t>
    </dgm:pt>
    <dgm:pt modelId="{511CC809-372D-41E2-96F5-2F36611DD0DA}" type="sibTrans" cxnId="{B3B835FA-9690-408A-9BD4-9FCAD83F6D80}">
      <dgm:prSet/>
      <dgm:spPr/>
      <dgm:t>
        <a:bodyPr/>
        <a:lstStyle/>
        <a:p>
          <a:endParaRPr lang="it-IT"/>
        </a:p>
      </dgm:t>
    </dgm:pt>
    <dgm:pt modelId="{1C208E8C-D13C-468A-81DB-79922D5EDFCF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5.</a:t>
          </a:r>
          <a:r>
            <a:rPr lang="it-IT" sz="1400" b="1" dirty="0" smtClean="0"/>
            <a:t> </a:t>
          </a:r>
          <a:r>
            <a:rPr lang="it-IT" sz="1400" b="1" dirty="0" smtClean="0">
              <a:solidFill>
                <a:schemeClr val="accent1"/>
              </a:solidFill>
            </a:rPr>
            <a:t>Avvio  strategia per la</a:t>
          </a:r>
        </a:p>
        <a:p>
          <a:pPr algn="l" rtl="0">
            <a:spcAft>
              <a:spcPct val="3500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comunicazione</a:t>
          </a:r>
        </a:p>
      </dgm:t>
    </dgm:pt>
    <dgm:pt modelId="{957039AB-CA1A-4AFD-859E-154F4DEBF527}" type="parTrans" cxnId="{DEF211D7-D1B9-491D-B1A6-293378679275}">
      <dgm:prSet/>
      <dgm:spPr/>
      <dgm:t>
        <a:bodyPr/>
        <a:lstStyle/>
        <a:p>
          <a:endParaRPr lang="it-IT"/>
        </a:p>
      </dgm:t>
    </dgm:pt>
    <dgm:pt modelId="{3C4F8C09-20F9-4991-92C5-6F766EBD406E}" type="sibTrans" cxnId="{DEF211D7-D1B9-491D-B1A6-293378679275}">
      <dgm:prSet/>
      <dgm:spPr/>
      <dgm:t>
        <a:bodyPr/>
        <a:lstStyle/>
        <a:p>
          <a:endParaRPr lang="it-IT"/>
        </a:p>
      </dgm:t>
    </dgm:pt>
    <dgm:pt modelId="{C968E210-BB32-431D-8824-0EC0C3AF4FDC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6.</a:t>
          </a:r>
          <a:r>
            <a:rPr lang="it-IT" sz="1400" b="1" dirty="0" smtClean="0"/>
            <a:t> </a:t>
          </a:r>
          <a:r>
            <a:rPr lang="it-IT" sz="1400" b="1" dirty="0" smtClean="0">
              <a:solidFill>
                <a:schemeClr val="accent1"/>
              </a:solidFill>
            </a:rPr>
            <a:t>Costituzione di  una Unità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tecnica con funzioni di 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indirizzo e coordinamento, 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monitoraggio e valutazione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della Strategia</a:t>
          </a:r>
        </a:p>
      </dgm:t>
    </dgm:pt>
    <dgm:pt modelId="{5331B12E-8184-4B3D-B50D-FBBD08DC3627}" type="parTrans" cxnId="{1C90699B-20A0-4D26-AEF3-29A5C62F94DB}">
      <dgm:prSet/>
      <dgm:spPr/>
      <dgm:t>
        <a:bodyPr/>
        <a:lstStyle/>
        <a:p>
          <a:endParaRPr lang="it-IT"/>
        </a:p>
      </dgm:t>
    </dgm:pt>
    <dgm:pt modelId="{66A15AD4-475E-46F8-B414-E9103C1FB760}" type="sibTrans" cxnId="{1C90699B-20A0-4D26-AEF3-29A5C62F94DB}">
      <dgm:prSet/>
      <dgm:spPr/>
      <dgm:t>
        <a:bodyPr/>
        <a:lstStyle/>
        <a:p>
          <a:endParaRPr lang="it-IT"/>
        </a:p>
      </dgm:t>
    </dgm:pt>
    <dgm:pt modelId="{E061F05B-A45A-4F8C-AAE3-0AA46C078AD9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7.Costituzione del Gruppo</a:t>
          </a:r>
        </a:p>
        <a:p>
          <a:pPr algn="l" rtl="0">
            <a:spcAft>
              <a:spcPct val="35000"/>
            </a:spcAft>
          </a:pPr>
          <a:r>
            <a:rPr lang="it-IT" sz="1400" b="1" dirty="0" smtClean="0">
              <a:solidFill>
                <a:schemeClr val="accent1"/>
              </a:solidFill>
            </a:rPr>
            <a:t>   di Pilotaggio</a:t>
          </a:r>
        </a:p>
      </dgm:t>
    </dgm:pt>
    <dgm:pt modelId="{16270F7E-6D1A-4187-89CC-154F4CC5750B}" type="parTrans" cxnId="{5B7572E8-4AE9-4633-8B55-68F16E43F504}">
      <dgm:prSet/>
      <dgm:spPr/>
      <dgm:t>
        <a:bodyPr/>
        <a:lstStyle/>
        <a:p>
          <a:endParaRPr lang="it-IT"/>
        </a:p>
      </dgm:t>
    </dgm:pt>
    <dgm:pt modelId="{89C05BD0-582D-4EFE-9EDB-BEC38AD8A19E}" type="sibTrans" cxnId="{5B7572E8-4AE9-4633-8B55-68F16E43F504}">
      <dgm:prSet/>
      <dgm:spPr/>
      <dgm:t>
        <a:bodyPr/>
        <a:lstStyle/>
        <a:p>
          <a:endParaRPr lang="it-IT"/>
        </a:p>
      </dgm:t>
    </dgm:pt>
    <dgm:pt modelId="{54DD2237-D68B-4BCA-B587-F38FAC87CED2}" type="pres">
      <dgm:prSet presAssocID="{3C448BFD-0757-4526-824B-930CC089824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A783BA33-683E-4A38-B973-0062F99E6EF7}" type="pres">
      <dgm:prSet presAssocID="{AC32D306-F587-4CB9-835C-CB1C93D72DE3}" presName="compNode" presStyleCnt="0"/>
      <dgm:spPr/>
      <dgm:t>
        <a:bodyPr/>
        <a:lstStyle/>
        <a:p>
          <a:endParaRPr lang="it-IT"/>
        </a:p>
      </dgm:t>
    </dgm:pt>
    <dgm:pt modelId="{D7657D27-9A10-4917-95ED-E3951F569930}" type="pres">
      <dgm:prSet presAssocID="{AC32D306-F587-4CB9-835C-CB1C93D72DE3}" presName="dummyConnPt" presStyleCnt="0"/>
      <dgm:spPr/>
      <dgm:t>
        <a:bodyPr/>
        <a:lstStyle/>
        <a:p>
          <a:endParaRPr lang="it-IT"/>
        </a:p>
      </dgm:t>
    </dgm:pt>
    <dgm:pt modelId="{21061A77-D165-43D5-9ED8-B5EB9DDB2753}" type="pres">
      <dgm:prSet presAssocID="{AC32D306-F587-4CB9-835C-CB1C93D72DE3}" presName="node" presStyleLbl="node1" presStyleIdx="0" presStyleCnt="7" custScaleX="211759" custScaleY="2380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A28F2D-F759-4636-ACBD-8466D60D4E17}" type="pres">
      <dgm:prSet presAssocID="{B16A180A-39BC-4A8E-AF29-C5D023E10D29}" presName="sibTrans" presStyleLbl="bgSibTrans2D1" presStyleIdx="0" presStyleCnt="6"/>
      <dgm:spPr/>
      <dgm:t>
        <a:bodyPr/>
        <a:lstStyle/>
        <a:p>
          <a:endParaRPr lang="it-IT"/>
        </a:p>
      </dgm:t>
    </dgm:pt>
    <dgm:pt modelId="{965985CA-6772-4672-9E5D-DB2341024212}" type="pres">
      <dgm:prSet presAssocID="{5178DB71-92E8-4E6E-90FB-FCABDCA37DAD}" presName="compNode" presStyleCnt="0"/>
      <dgm:spPr/>
      <dgm:t>
        <a:bodyPr/>
        <a:lstStyle/>
        <a:p>
          <a:endParaRPr lang="it-IT"/>
        </a:p>
      </dgm:t>
    </dgm:pt>
    <dgm:pt modelId="{234B818D-D6BE-4086-8C93-6630BF61A9B9}" type="pres">
      <dgm:prSet presAssocID="{5178DB71-92E8-4E6E-90FB-FCABDCA37DAD}" presName="dummyConnPt" presStyleCnt="0"/>
      <dgm:spPr/>
      <dgm:t>
        <a:bodyPr/>
        <a:lstStyle/>
        <a:p>
          <a:endParaRPr lang="it-IT"/>
        </a:p>
      </dgm:t>
    </dgm:pt>
    <dgm:pt modelId="{CAD84E32-EB4D-4F6E-9190-AC855B3EA2A5}" type="pres">
      <dgm:prSet presAssocID="{5178DB71-92E8-4E6E-90FB-FCABDCA37DAD}" presName="node" presStyleLbl="node1" presStyleIdx="1" presStyleCnt="7" custScaleX="244567" custScaleY="1495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E62B99-C380-4A7D-A81E-0B836ACE2D97}" type="pres">
      <dgm:prSet presAssocID="{CA6F4989-C138-40A9-8AF5-A514917E80A6}" presName="sibTrans" presStyleLbl="bgSibTrans2D1" presStyleIdx="1" presStyleCnt="6"/>
      <dgm:spPr/>
      <dgm:t>
        <a:bodyPr/>
        <a:lstStyle/>
        <a:p>
          <a:endParaRPr lang="it-IT"/>
        </a:p>
      </dgm:t>
    </dgm:pt>
    <dgm:pt modelId="{5E258E68-2A87-4E6E-8E81-E1D05F73E9CB}" type="pres">
      <dgm:prSet presAssocID="{B8C2C0D2-FDDA-4FAB-A4E3-2B18589E9C35}" presName="compNode" presStyleCnt="0"/>
      <dgm:spPr/>
      <dgm:t>
        <a:bodyPr/>
        <a:lstStyle/>
        <a:p>
          <a:endParaRPr lang="it-IT"/>
        </a:p>
      </dgm:t>
    </dgm:pt>
    <dgm:pt modelId="{E081CF10-D4E2-404A-8260-B27F0747E159}" type="pres">
      <dgm:prSet presAssocID="{B8C2C0D2-FDDA-4FAB-A4E3-2B18589E9C35}" presName="dummyConnPt" presStyleCnt="0"/>
      <dgm:spPr/>
      <dgm:t>
        <a:bodyPr/>
        <a:lstStyle/>
        <a:p>
          <a:endParaRPr lang="it-IT"/>
        </a:p>
      </dgm:t>
    </dgm:pt>
    <dgm:pt modelId="{D4C33AB0-25CA-4969-A8C5-FD5F197A3E20}" type="pres">
      <dgm:prSet presAssocID="{B8C2C0D2-FDDA-4FAB-A4E3-2B18589E9C35}" presName="node" presStyleLbl="node1" presStyleIdx="2" presStyleCnt="7" custScaleX="254973" custScaleY="2463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CD11DB-F453-4B2F-B9D0-13AA9F8F954B}" type="pres">
      <dgm:prSet presAssocID="{211F9C3C-982B-4B97-B27A-1E02FBC4405E}" presName="sibTrans" presStyleLbl="bgSibTrans2D1" presStyleIdx="2" presStyleCnt="6"/>
      <dgm:spPr/>
      <dgm:t>
        <a:bodyPr/>
        <a:lstStyle/>
        <a:p>
          <a:endParaRPr lang="it-IT"/>
        </a:p>
      </dgm:t>
    </dgm:pt>
    <dgm:pt modelId="{F3465343-1F97-406F-8425-9E9BB5B849E4}" type="pres">
      <dgm:prSet presAssocID="{6C85DC61-3ACC-4522-B600-E5F022986ED7}" presName="compNode" presStyleCnt="0"/>
      <dgm:spPr/>
      <dgm:t>
        <a:bodyPr/>
        <a:lstStyle/>
        <a:p>
          <a:endParaRPr lang="it-IT"/>
        </a:p>
      </dgm:t>
    </dgm:pt>
    <dgm:pt modelId="{13055E65-0F93-4AAA-81AD-E9A6E4718EB0}" type="pres">
      <dgm:prSet presAssocID="{6C85DC61-3ACC-4522-B600-E5F022986ED7}" presName="dummyConnPt" presStyleCnt="0"/>
      <dgm:spPr/>
      <dgm:t>
        <a:bodyPr/>
        <a:lstStyle/>
        <a:p>
          <a:endParaRPr lang="it-IT"/>
        </a:p>
      </dgm:t>
    </dgm:pt>
    <dgm:pt modelId="{C5C7BDE0-612E-411D-8AB9-89A47964221E}" type="pres">
      <dgm:prSet presAssocID="{6C85DC61-3ACC-4522-B600-E5F022986ED7}" presName="node" presStyleLbl="node1" presStyleIdx="3" presStyleCnt="7" custScaleX="303919" custScaleY="2074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20F1A6-36D0-4E01-9A27-C5A6895D97F1}" type="pres">
      <dgm:prSet presAssocID="{511CC809-372D-41E2-96F5-2F36611DD0DA}" presName="sibTrans" presStyleLbl="bgSibTrans2D1" presStyleIdx="3" presStyleCnt="6"/>
      <dgm:spPr/>
      <dgm:t>
        <a:bodyPr/>
        <a:lstStyle/>
        <a:p>
          <a:endParaRPr lang="it-IT"/>
        </a:p>
      </dgm:t>
    </dgm:pt>
    <dgm:pt modelId="{DA27399E-6C27-476A-BC0A-F369CAEA63F0}" type="pres">
      <dgm:prSet presAssocID="{1C208E8C-D13C-468A-81DB-79922D5EDFCF}" presName="compNode" presStyleCnt="0"/>
      <dgm:spPr/>
      <dgm:t>
        <a:bodyPr/>
        <a:lstStyle/>
        <a:p>
          <a:endParaRPr lang="it-IT"/>
        </a:p>
      </dgm:t>
    </dgm:pt>
    <dgm:pt modelId="{DE5D780A-6EE0-4F41-9E5F-7E3AB7BF16CF}" type="pres">
      <dgm:prSet presAssocID="{1C208E8C-D13C-468A-81DB-79922D5EDFCF}" presName="dummyConnPt" presStyleCnt="0"/>
      <dgm:spPr/>
      <dgm:t>
        <a:bodyPr/>
        <a:lstStyle/>
        <a:p>
          <a:endParaRPr lang="it-IT"/>
        </a:p>
      </dgm:t>
    </dgm:pt>
    <dgm:pt modelId="{238DA9E9-3C12-47A7-AF1C-6EFA3B6BFACF}" type="pres">
      <dgm:prSet presAssocID="{1C208E8C-D13C-468A-81DB-79922D5EDFCF}" presName="node" presStyleLbl="node1" presStyleIdx="4" presStyleCnt="7" custScaleX="339830" custScaleY="1788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8425E9-A09D-45A4-86DE-3B871D235AAB}" type="pres">
      <dgm:prSet presAssocID="{3C4F8C09-20F9-4991-92C5-6F766EBD406E}" presName="sibTrans" presStyleLbl="bgSibTrans2D1" presStyleIdx="4" presStyleCnt="6"/>
      <dgm:spPr/>
      <dgm:t>
        <a:bodyPr/>
        <a:lstStyle/>
        <a:p>
          <a:endParaRPr lang="it-IT"/>
        </a:p>
      </dgm:t>
    </dgm:pt>
    <dgm:pt modelId="{2C650BFA-FDD2-4ABB-A762-11AA5CF9FA72}" type="pres">
      <dgm:prSet presAssocID="{C968E210-BB32-431D-8824-0EC0C3AF4FDC}" presName="compNode" presStyleCnt="0"/>
      <dgm:spPr/>
      <dgm:t>
        <a:bodyPr/>
        <a:lstStyle/>
        <a:p>
          <a:endParaRPr lang="it-IT"/>
        </a:p>
      </dgm:t>
    </dgm:pt>
    <dgm:pt modelId="{C3081BD4-99CD-483A-AB88-BE97BB6E43C7}" type="pres">
      <dgm:prSet presAssocID="{C968E210-BB32-431D-8824-0EC0C3AF4FDC}" presName="dummyConnPt" presStyleCnt="0"/>
      <dgm:spPr/>
      <dgm:t>
        <a:bodyPr/>
        <a:lstStyle/>
        <a:p>
          <a:endParaRPr lang="it-IT"/>
        </a:p>
      </dgm:t>
    </dgm:pt>
    <dgm:pt modelId="{F7A22B34-E67D-452E-B7A3-670E43080D52}" type="pres">
      <dgm:prSet presAssocID="{C968E210-BB32-431D-8824-0EC0C3AF4FDC}" presName="node" presStyleLbl="node1" presStyleIdx="5" presStyleCnt="7" custScaleX="305646" custScaleY="2544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DC82F0-E497-49EB-AA87-BC9FF86E52AE}" type="pres">
      <dgm:prSet presAssocID="{66A15AD4-475E-46F8-B414-E9103C1FB760}" presName="sibTrans" presStyleLbl="bgSibTrans2D1" presStyleIdx="5" presStyleCnt="6"/>
      <dgm:spPr/>
      <dgm:t>
        <a:bodyPr/>
        <a:lstStyle/>
        <a:p>
          <a:endParaRPr lang="it-IT"/>
        </a:p>
      </dgm:t>
    </dgm:pt>
    <dgm:pt modelId="{3730F0D5-A128-4FC6-AD9C-3FA4B4A5738B}" type="pres">
      <dgm:prSet presAssocID="{E061F05B-A45A-4F8C-AAE3-0AA46C078AD9}" presName="compNode" presStyleCnt="0"/>
      <dgm:spPr/>
      <dgm:t>
        <a:bodyPr/>
        <a:lstStyle/>
        <a:p>
          <a:endParaRPr lang="it-IT"/>
        </a:p>
      </dgm:t>
    </dgm:pt>
    <dgm:pt modelId="{656FECEE-8AC6-4F4F-8470-98E16552EB61}" type="pres">
      <dgm:prSet presAssocID="{E061F05B-A45A-4F8C-AAE3-0AA46C078AD9}" presName="dummyConnPt" presStyleCnt="0"/>
      <dgm:spPr/>
      <dgm:t>
        <a:bodyPr/>
        <a:lstStyle/>
        <a:p>
          <a:endParaRPr lang="it-IT"/>
        </a:p>
      </dgm:t>
    </dgm:pt>
    <dgm:pt modelId="{6C2FB6B5-23EA-4C6B-B472-9E5490D7D680}" type="pres">
      <dgm:prSet presAssocID="{E061F05B-A45A-4F8C-AAE3-0AA46C078AD9}" presName="node" presStyleLbl="node1" presStyleIdx="6" presStyleCnt="7" custScaleX="266696" custScaleY="2896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3B835FA-9690-408A-9BD4-9FCAD83F6D80}" srcId="{3C448BFD-0757-4526-824B-930CC0898245}" destId="{6C85DC61-3ACC-4522-B600-E5F022986ED7}" srcOrd="3" destOrd="0" parTransId="{8EAC0061-B0A4-4CCF-A44B-3621E6D0A54B}" sibTransId="{511CC809-372D-41E2-96F5-2F36611DD0DA}"/>
    <dgm:cxn modelId="{CBAFAAC1-C4A2-484F-88FC-43FF92C8EA32}" type="presOf" srcId="{B16A180A-39BC-4A8E-AF29-C5D023E10D29}" destId="{4CA28F2D-F759-4636-ACBD-8466D60D4E17}" srcOrd="0" destOrd="0" presId="urn:microsoft.com/office/officeart/2005/8/layout/bProcess4"/>
    <dgm:cxn modelId="{6897825E-FE7D-4BF0-A9D6-7103F67B8522}" srcId="{3C448BFD-0757-4526-824B-930CC0898245}" destId="{B8C2C0D2-FDDA-4FAB-A4E3-2B18589E9C35}" srcOrd="2" destOrd="0" parTransId="{7902D07F-1689-4333-ADBC-08091F901300}" sibTransId="{211F9C3C-982B-4B97-B27A-1E02FBC4405E}"/>
    <dgm:cxn modelId="{2E9B2060-0D9A-4065-80A0-452A1469A24D}" type="presOf" srcId="{B8C2C0D2-FDDA-4FAB-A4E3-2B18589E9C35}" destId="{D4C33AB0-25CA-4969-A8C5-FD5F197A3E20}" srcOrd="0" destOrd="0" presId="urn:microsoft.com/office/officeart/2005/8/layout/bProcess4"/>
    <dgm:cxn modelId="{3DB2821D-4264-4ECF-8F2B-DAE29F3F8C05}" type="presOf" srcId="{E061F05B-A45A-4F8C-AAE3-0AA46C078AD9}" destId="{6C2FB6B5-23EA-4C6B-B472-9E5490D7D680}" srcOrd="0" destOrd="0" presId="urn:microsoft.com/office/officeart/2005/8/layout/bProcess4"/>
    <dgm:cxn modelId="{71593942-5520-489A-BCAA-B9EF37EDB689}" srcId="{3C448BFD-0757-4526-824B-930CC0898245}" destId="{AC32D306-F587-4CB9-835C-CB1C93D72DE3}" srcOrd="0" destOrd="0" parTransId="{B20F7F9E-EF1F-4DD8-ABB2-53771A1A10E3}" sibTransId="{B16A180A-39BC-4A8E-AF29-C5D023E10D29}"/>
    <dgm:cxn modelId="{927B5BF9-6239-465A-8F10-CCCC5B27A4AA}" type="presOf" srcId="{511CC809-372D-41E2-96F5-2F36611DD0DA}" destId="{9D20F1A6-36D0-4E01-9A27-C5A6895D97F1}" srcOrd="0" destOrd="0" presId="urn:microsoft.com/office/officeart/2005/8/layout/bProcess4"/>
    <dgm:cxn modelId="{13E8A8A2-2FEC-495B-99D6-883C17A40078}" type="presOf" srcId="{66A15AD4-475E-46F8-B414-E9103C1FB760}" destId="{A2DC82F0-E497-49EB-AA87-BC9FF86E52AE}" srcOrd="0" destOrd="0" presId="urn:microsoft.com/office/officeart/2005/8/layout/bProcess4"/>
    <dgm:cxn modelId="{1C90699B-20A0-4D26-AEF3-29A5C62F94DB}" srcId="{3C448BFD-0757-4526-824B-930CC0898245}" destId="{C968E210-BB32-431D-8824-0EC0C3AF4FDC}" srcOrd="5" destOrd="0" parTransId="{5331B12E-8184-4B3D-B50D-FBBD08DC3627}" sibTransId="{66A15AD4-475E-46F8-B414-E9103C1FB760}"/>
    <dgm:cxn modelId="{DEF211D7-D1B9-491D-B1A6-293378679275}" srcId="{3C448BFD-0757-4526-824B-930CC0898245}" destId="{1C208E8C-D13C-468A-81DB-79922D5EDFCF}" srcOrd="4" destOrd="0" parTransId="{957039AB-CA1A-4AFD-859E-154F4DEBF527}" sibTransId="{3C4F8C09-20F9-4991-92C5-6F766EBD406E}"/>
    <dgm:cxn modelId="{12B14C2B-60BF-4451-9601-E54E3B86B09C}" type="presOf" srcId="{AC32D306-F587-4CB9-835C-CB1C93D72DE3}" destId="{21061A77-D165-43D5-9ED8-B5EB9DDB2753}" srcOrd="0" destOrd="0" presId="urn:microsoft.com/office/officeart/2005/8/layout/bProcess4"/>
    <dgm:cxn modelId="{D8F27B19-36DC-4417-8D44-5AC0B665F8C2}" type="presOf" srcId="{5178DB71-92E8-4E6E-90FB-FCABDCA37DAD}" destId="{CAD84E32-EB4D-4F6E-9190-AC855B3EA2A5}" srcOrd="0" destOrd="0" presId="urn:microsoft.com/office/officeart/2005/8/layout/bProcess4"/>
    <dgm:cxn modelId="{AD4D45D7-B5B3-4AFD-8AF3-ED44F604B490}" type="presOf" srcId="{3C448BFD-0757-4526-824B-930CC0898245}" destId="{54DD2237-D68B-4BCA-B587-F38FAC87CED2}" srcOrd="0" destOrd="0" presId="urn:microsoft.com/office/officeart/2005/8/layout/bProcess4"/>
    <dgm:cxn modelId="{1383E022-21B6-4AB3-A55F-94557F5BD9CA}" srcId="{3C448BFD-0757-4526-824B-930CC0898245}" destId="{5178DB71-92E8-4E6E-90FB-FCABDCA37DAD}" srcOrd="1" destOrd="0" parTransId="{A79728ED-4D5B-48E8-A395-AA1E8635C4CF}" sibTransId="{CA6F4989-C138-40A9-8AF5-A514917E80A6}"/>
    <dgm:cxn modelId="{9CB93CC3-C7CB-4E41-B152-B68DE7E5A122}" type="presOf" srcId="{3C4F8C09-20F9-4991-92C5-6F766EBD406E}" destId="{F38425E9-A09D-45A4-86DE-3B871D235AAB}" srcOrd="0" destOrd="0" presId="urn:microsoft.com/office/officeart/2005/8/layout/bProcess4"/>
    <dgm:cxn modelId="{A1150A92-7FEA-4F38-8720-CBEDA3C429F6}" type="presOf" srcId="{6C85DC61-3ACC-4522-B600-E5F022986ED7}" destId="{C5C7BDE0-612E-411D-8AB9-89A47964221E}" srcOrd="0" destOrd="0" presId="urn:microsoft.com/office/officeart/2005/8/layout/bProcess4"/>
    <dgm:cxn modelId="{5CF243F3-7C25-4D99-B477-814A561C7280}" type="presOf" srcId="{1C208E8C-D13C-468A-81DB-79922D5EDFCF}" destId="{238DA9E9-3C12-47A7-AF1C-6EFA3B6BFACF}" srcOrd="0" destOrd="0" presId="urn:microsoft.com/office/officeart/2005/8/layout/bProcess4"/>
    <dgm:cxn modelId="{5B7572E8-4AE9-4633-8B55-68F16E43F504}" srcId="{3C448BFD-0757-4526-824B-930CC0898245}" destId="{E061F05B-A45A-4F8C-AAE3-0AA46C078AD9}" srcOrd="6" destOrd="0" parTransId="{16270F7E-6D1A-4187-89CC-154F4CC5750B}" sibTransId="{89C05BD0-582D-4EFE-9EDB-BEC38AD8A19E}"/>
    <dgm:cxn modelId="{0A31213F-17FB-46CA-869C-F7261CED4BB2}" type="presOf" srcId="{C968E210-BB32-431D-8824-0EC0C3AF4FDC}" destId="{F7A22B34-E67D-452E-B7A3-670E43080D52}" srcOrd="0" destOrd="0" presId="urn:microsoft.com/office/officeart/2005/8/layout/bProcess4"/>
    <dgm:cxn modelId="{E2C59D4F-CCF8-4DE9-9B44-FB107C016D41}" type="presOf" srcId="{211F9C3C-982B-4B97-B27A-1E02FBC4405E}" destId="{2BCD11DB-F453-4B2F-B9D0-13AA9F8F954B}" srcOrd="0" destOrd="0" presId="urn:microsoft.com/office/officeart/2005/8/layout/bProcess4"/>
    <dgm:cxn modelId="{64CFF7BA-53E2-4582-A77B-2D6DCD59317C}" type="presOf" srcId="{CA6F4989-C138-40A9-8AF5-A514917E80A6}" destId="{AFE62B99-C380-4A7D-A81E-0B836ACE2D97}" srcOrd="0" destOrd="0" presId="urn:microsoft.com/office/officeart/2005/8/layout/bProcess4"/>
    <dgm:cxn modelId="{C63880B0-9DDE-46A8-99C5-B73E8AAAB43D}" type="presParOf" srcId="{54DD2237-D68B-4BCA-B587-F38FAC87CED2}" destId="{A783BA33-683E-4A38-B973-0062F99E6EF7}" srcOrd="0" destOrd="0" presId="urn:microsoft.com/office/officeart/2005/8/layout/bProcess4"/>
    <dgm:cxn modelId="{FD51F9A4-0115-4E54-A239-79695F1043BC}" type="presParOf" srcId="{A783BA33-683E-4A38-B973-0062F99E6EF7}" destId="{D7657D27-9A10-4917-95ED-E3951F569930}" srcOrd="0" destOrd="0" presId="urn:microsoft.com/office/officeart/2005/8/layout/bProcess4"/>
    <dgm:cxn modelId="{2B57EA4F-2DA1-4756-8D18-9AA25B6FCD32}" type="presParOf" srcId="{A783BA33-683E-4A38-B973-0062F99E6EF7}" destId="{21061A77-D165-43D5-9ED8-B5EB9DDB2753}" srcOrd="1" destOrd="0" presId="urn:microsoft.com/office/officeart/2005/8/layout/bProcess4"/>
    <dgm:cxn modelId="{DAB4B85C-1957-4D80-A545-2F472D9F8122}" type="presParOf" srcId="{54DD2237-D68B-4BCA-B587-F38FAC87CED2}" destId="{4CA28F2D-F759-4636-ACBD-8466D60D4E17}" srcOrd="1" destOrd="0" presId="urn:microsoft.com/office/officeart/2005/8/layout/bProcess4"/>
    <dgm:cxn modelId="{37302C5D-D1C7-4F72-8A2E-AC3100EFEC2D}" type="presParOf" srcId="{54DD2237-D68B-4BCA-B587-F38FAC87CED2}" destId="{965985CA-6772-4672-9E5D-DB2341024212}" srcOrd="2" destOrd="0" presId="urn:microsoft.com/office/officeart/2005/8/layout/bProcess4"/>
    <dgm:cxn modelId="{935DA80E-7DAD-48AB-A3E2-2432BBCF6C4F}" type="presParOf" srcId="{965985CA-6772-4672-9E5D-DB2341024212}" destId="{234B818D-D6BE-4086-8C93-6630BF61A9B9}" srcOrd="0" destOrd="0" presId="urn:microsoft.com/office/officeart/2005/8/layout/bProcess4"/>
    <dgm:cxn modelId="{4B6227BA-3D1F-4FD5-8142-0BA9228C0A0B}" type="presParOf" srcId="{965985CA-6772-4672-9E5D-DB2341024212}" destId="{CAD84E32-EB4D-4F6E-9190-AC855B3EA2A5}" srcOrd="1" destOrd="0" presId="urn:microsoft.com/office/officeart/2005/8/layout/bProcess4"/>
    <dgm:cxn modelId="{105BD2D8-1268-4FE5-93F0-DDC7C0877E46}" type="presParOf" srcId="{54DD2237-D68B-4BCA-B587-F38FAC87CED2}" destId="{AFE62B99-C380-4A7D-A81E-0B836ACE2D97}" srcOrd="3" destOrd="0" presId="urn:microsoft.com/office/officeart/2005/8/layout/bProcess4"/>
    <dgm:cxn modelId="{FF3A186C-1A22-40BC-96C0-02F7524C661B}" type="presParOf" srcId="{54DD2237-D68B-4BCA-B587-F38FAC87CED2}" destId="{5E258E68-2A87-4E6E-8E81-E1D05F73E9CB}" srcOrd="4" destOrd="0" presId="urn:microsoft.com/office/officeart/2005/8/layout/bProcess4"/>
    <dgm:cxn modelId="{43B20A93-C65A-4369-85A8-480DA44571E5}" type="presParOf" srcId="{5E258E68-2A87-4E6E-8E81-E1D05F73E9CB}" destId="{E081CF10-D4E2-404A-8260-B27F0747E159}" srcOrd="0" destOrd="0" presId="urn:microsoft.com/office/officeart/2005/8/layout/bProcess4"/>
    <dgm:cxn modelId="{72DA0938-16F3-4803-BE74-9CEA33902CB9}" type="presParOf" srcId="{5E258E68-2A87-4E6E-8E81-E1D05F73E9CB}" destId="{D4C33AB0-25CA-4969-A8C5-FD5F197A3E20}" srcOrd="1" destOrd="0" presId="urn:microsoft.com/office/officeart/2005/8/layout/bProcess4"/>
    <dgm:cxn modelId="{D9B00191-7841-46BF-B7E9-DD28927D9D9B}" type="presParOf" srcId="{54DD2237-D68B-4BCA-B587-F38FAC87CED2}" destId="{2BCD11DB-F453-4B2F-B9D0-13AA9F8F954B}" srcOrd="5" destOrd="0" presId="urn:microsoft.com/office/officeart/2005/8/layout/bProcess4"/>
    <dgm:cxn modelId="{770D1B2C-3737-432D-80FA-E689DB82E81A}" type="presParOf" srcId="{54DD2237-D68B-4BCA-B587-F38FAC87CED2}" destId="{F3465343-1F97-406F-8425-9E9BB5B849E4}" srcOrd="6" destOrd="0" presId="urn:microsoft.com/office/officeart/2005/8/layout/bProcess4"/>
    <dgm:cxn modelId="{78880C74-B87C-47E9-AB63-FB5C4BBC3E7C}" type="presParOf" srcId="{F3465343-1F97-406F-8425-9E9BB5B849E4}" destId="{13055E65-0F93-4AAA-81AD-E9A6E4718EB0}" srcOrd="0" destOrd="0" presId="urn:microsoft.com/office/officeart/2005/8/layout/bProcess4"/>
    <dgm:cxn modelId="{AB29EB8D-9673-4E71-8990-64D9DB01B3B6}" type="presParOf" srcId="{F3465343-1F97-406F-8425-9E9BB5B849E4}" destId="{C5C7BDE0-612E-411D-8AB9-89A47964221E}" srcOrd="1" destOrd="0" presId="urn:microsoft.com/office/officeart/2005/8/layout/bProcess4"/>
    <dgm:cxn modelId="{76F4FC87-48A3-4CF6-9B3D-B276D10B312C}" type="presParOf" srcId="{54DD2237-D68B-4BCA-B587-F38FAC87CED2}" destId="{9D20F1A6-36D0-4E01-9A27-C5A6895D97F1}" srcOrd="7" destOrd="0" presId="urn:microsoft.com/office/officeart/2005/8/layout/bProcess4"/>
    <dgm:cxn modelId="{8B125B57-AA44-4A1D-ADD3-F682B72BFBEB}" type="presParOf" srcId="{54DD2237-D68B-4BCA-B587-F38FAC87CED2}" destId="{DA27399E-6C27-476A-BC0A-F369CAEA63F0}" srcOrd="8" destOrd="0" presId="urn:microsoft.com/office/officeart/2005/8/layout/bProcess4"/>
    <dgm:cxn modelId="{A80E33D7-50A2-4050-B03F-2D766DD26F56}" type="presParOf" srcId="{DA27399E-6C27-476A-BC0A-F369CAEA63F0}" destId="{DE5D780A-6EE0-4F41-9E5F-7E3AB7BF16CF}" srcOrd="0" destOrd="0" presId="urn:microsoft.com/office/officeart/2005/8/layout/bProcess4"/>
    <dgm:cxn modelId="{4C22432B-7DF9-47DF-81FF-31DBECFCBFEA}" type="presParOf" srcId="{DA27399E-6C27-476A-BC0A-F369CAEA63F0}" destId="{238DA9E9-3C12-47A7-AF1C-6EFA3B6BFACF}" srcOrd="1" destOrd="0" presId="urn:microsoft.com/office/officeart/2005/8/layout/bProcess4"/>
    <dgm:cxn modelId="{36DFBF46-1899-4896-A58E-899A9DC31A3A}" type="presParOf" srcId="{54DD2237-D68B-4BCA-B587-F38FAC87CED2}" destId="{F38425E9-A09D-45A4-86DE-3B871D235AAB}" srcOrd="9" destOrd="0" presId="urn:microsoft.com/office/officeart/2005/8/layout/bProcess4"/>
    <dgm:cxn modelId="{21EDB677-3566-40F4-B0CD-D7435C8D9303}" type="presParOf" srcId="{54DD2237-D68B-4BCA-B587-F38FAC87CED2}" destId="{2C650BFA-FDD2-4ABB-A762-11AA5CF9FA72}" srcOrd="10" destOrd="0" presId="urn:microsoft.com/office/officeart/2005/8/layout/bProcess4"/>
    <dgm:cxn modelId="{CF0B222D-BDE1-4852-81C2-09F6B6E04F0C}" type="presParOf" srcId="{2C650BFA-FDD2-4ABB-A762-11AA5CF9FA72}" destId="{C3081BD4-99CD-483A-AB88-BE97BB6E43C7}" srcOrd="0" destOrd="0" presId="urn:microsoft.com/office/officeart/2005/8/layout/bProcess4"/>
    <dgm:cxn modelId="{D8583D5B-D27A-46F0-9650-71C62FD72A31}" type="presParOf" srcId="{2C650BFA-FDD2-4ABB-A762-11AA5CF9FA72}" destId="{F7A22B34-E67D-452E-B7A3-670E43080D52}" srcOrd="1" destOrd="0" presId="urn:microsoft.com/office/officeart/2005/8/layout/bProcess4"/>
    <dgm:cxn modelId="{9DC29381-8CD1-45DA-BB41-192035142383}" type="presParOf" srcId="{54DD2237-D68B-4BCA-B587-F38FAC87CED2}" destId="{A2DC82F0-E497-49EB-AA87-BC9FF86E52AE}" srcOrd="11" destOrd="0" presId="urn:microsoft.com/office/officeart/2005/8/layout/bProcess4"/>
    <dgm:cxn modelId="{BD790FD0-0314-4F2C-B5E1-7362F9E5D5F7}" type="presParOf" srcId="{54DD2237-D68B-4BCA-B587-F38FAC87CED2}" destId="{3730F0D5-A128-4FC6-AD9C-3FA4B4A5738B}" srcOrd="12" destOrd="0" presId="urn:microsoft.com/office/officeart/2005/8/layout/bProcess4"/>
    <dgm:cxn modelId="{EEBEC276-1E9C-4677-9C96-20DF98960F23}" type="presParOf" srcId="{3730F0D5-A128-4FC6-AD9C-3FA4B4A5738B}" destId="{656FECEE-8AC6-4F4F-8470-98E16552EB61}" srcOrd="0" destOrd="0" presId="urn:microsoft.com/office/officeart/2005/8/layout/bProcess4"/>
    <dgm:cxn modelId="{A5CE1ACB-02B7-4D43-838E-AA5E51F9DAD5}" type="presParOf" srcId="{3730F0D5-A128-4FC6-AD9C-3FA4B4A5738B}" destId="{6C2FB6B5-23EA-4C6B-B472-9E5490D7D68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5A60A9E-F327-4D1B-A2A6-269D07F7FB51}" type="doc">
      <dgm:prSet loTypeId="urn:microsoft.com/office/officeart/2008/layout/LinedList" loCatId="list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it-IT"/>
        </a:p>
      </dgm:t>
    </dgm:pt>
    <dgm:pt modelId="{860BC524-CB4E-449F-9E17-7331014936FF}">
      <dgm:prSet custT="1"/>
      <dgm:spPr/>
      <dgm:t>
        <a:bodyPr/>
        <a:lstStyle/>
        <a:p>
          <a:pPr algn="ctr" rtl="0"/>
          <a:endParaRPr lang="it-IT" sz="2000" b="1" dirty="0">
            <a:solidFill>
              <a:srgbClr val="6699FF"/>
            </a:solidFill>
            <a:effectLst/>
            <a:latin typeface="Calibri" panose="020F0502020204030204" pitchFamily="34" charset="0"/>
          </a:endParaRPr>
        </a:p>
      </dgm:t>
    </dgm:pt>
    <dgm:pt modelId="{B98F86BA-F3F4-4C34-B165-4B6B932634A0}" type="parTrans" cxnId="{212ADEFA-454E-41BA-8921-005ECD16AB2B}">
      <dgm:prSet/>
      <dgm:spPr/>
      <dgm:t>
        <a:bodyPr/>
        <a:lstStyle/>
        <a:p>
          <a:endParaRPr lang="it-IT"/>
        </a:p>
      </dgm:t>
    </dgm:pt>
    <dgm:pt modelId="{C507B813-22B7-43D7-8E81-8A689C2BA308}" type="sibTrans" cxnId="{212ADEFA-454E-41BA-8921-005ECD16AB2B}">
      <dgm:prSet/>
      <dgm:spPr/>
      <dgm:t>
        <a:bodyPr/>
        <a:lstStyle/>
        <a:p>
          <a:endParaRPr lang="it-IT"/>
        </a:p>
      </dgm:t>
    </dgm:pt>
    <dgm:pt modelId="{7AFBEA0D-DAB9-45D9-BB84-A5C85C2C81FD}" type="pres">
      <dgm:prSet presAssocID="{45A60A9E-F327-4D1B-A2A6-269D07F7FB5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E237AE75-85E6-437A-8B56-910DD27A4ECE}" type="pres">
      <dgm:prSet presAssocID="{860BC524-CB4E-449F-9E17-7331014936FF}" presName="thickLine" presStyleLbl="alignNode1" presStyleIdx="0" presStyleCnt="1"/>
      <dgm:spPr/>
      <dgm:t>
        <a:bodyPr/>
        <a:lstStyle/>
        <a:p>
          <a:endParaRPr lang="it-IT"/>
        </a:p>
      </dgm:t>
    </dgm:pt>
    <dgm:pt modelId="{E5B5E04E-FCAE-4ABC-802A-9826F4A5AD51}" type="pres">
      <dgm:prSet presAssocID="{860BC524-CB4E-449F-9E17-7331014936FF}" presName="horz1" presStyleCnt="0"/>
      <dgm:spPr/>
      <dgm:t>
        <a:bodyPr/>
        <a:lstStyle/>
        <a:p>
          <a:endParaRPr lang="it-IT"/>
        </a:p>
      </dgm:t>
    </dgm:pt>
    <dgm:pt modelId="{8D8CE0C5-97D0-41BA-B185-D747D53A47F7}" type="pres">
      <dgm:prSet presAssocID="{860BC524-CB4E-449F-9E17-7331014936FF}" presName="tx1" presStyleLbl="revTx" presStyleIdx="0" presStyleCnt="1"/>
      <dgm:spPr/>
      <dgm:t>
        <a:bodyPr/>
        <a:lstStyle/>
        <a:p>
          <a:endParaRPr lang="it-IT"/>
        </a:p>
      </dgm:t>
    </dgm:pt>
    <dgm:pt modelId="{FBFC497C-9F20-4F14-9A7A-F7BDED199D3F}" type="pres">
      <dgm:prSet presAssocID="{860BC524-CB4E-449F-9E17-7331014936FF}" presName="vert1" presStyleCnt="0"/>
      <dgm:spPr/>
      <dgm:t>
        <a:bodyPr/>
        <a:lstStyle/>
        <a:p>
          <a:endParaRPr lang="it-IT"/>
        </a:p>
      </dgm:t>
    </dgm:pt>
  </dgm:ptLst>
  <dgm:cxnLst>
    <dgm:cxn modelId="{212ADEFA-454E-41BA-8921-005ECD16AB2B}" srcId="{45A60A9E-F327-4D1B-A2A6-269D07F7FB51}" destId="{860BC524-CB4E-449F-9E17-7331014936FF}" srcOrd="0" destOrd="0" parTransId="{B98F86BA-F3F4-4C34-B165-4B6B932634A0}" sibTransId="{C507B813-22B7-43D7-8E81-8A689C2BA308}"/>
    <dgm:cxn modelId="{BE8239D5-EB79-414B-A8F1-198775181599}" type="presOf" srcId="{860BC524-CB4E-449F-9E17-7331014936FF}" destId="{8D8CE0C5-97D0-41BA-B185-D747D53A47F7}" srcOrd="0" destOrd="0" presId="urn:microsoft.com/office/officeart/2008/layout/LinedList"/>
    <dgm:cxn modelId="{72DE8617-5DA8-41DA-9B0F-AC94FA604983}" type="presOf" srcId="{45A60A9E-F327-4D1B-A2A6-269D07F7FB51}" destId="{7AFBEA0D-DAB9-45D9-BB84-A5C85C2C81FD}" srcOrd="0" destOrd="0" presId="urn:microsoft.com/office/officeart/2008/layout/LinedList"/>
    <dgm:cxn modelId="{CDC8043A-EC4E-4483-BB0C-F023CE12D075}" type="presParOf" srcId="{7AFBEA0D-DAB9-45D9-BB84-A5C85C2C81FD}" destId="{E237AE75-85E6-437A-8B56-910DD27A4ECE}" srcOrd="0" destOrd="0" presId="urn:microsoft.com/office/officeart/2008/layout/LinedList"/>
    <dgm:cxn modelId="{67B92AAE-B24F-4988-838F-B0290115EA93}" type="presParOf" srcId="{7AFBEA0D-DAB9-45D9-BB84-A5C85C2C81FD}" destId="{E5B5E04E-FCAE-4ABC-802A-9826F4A5AD51}" srcOrd="1" destOrd="0" presId="urn:microsoft.com/office/officeart/2008/layout/LinedList"/>
    <dgm:cxn modelId="{905A325D-60FA-46DE-B7BD-296E7186C2C7}" type="presParOf" srcId="{E5B5E04E-FCAE-4ABC-802A-9826F4A5AD51}" destId="{8D8CE0C5-97D0-41BA-B185-D747D53A47F7}" srcOrd="0" destOrd="0" presId="urn:microsoft.com/office/officeart/2008/layout/LinedList"/>
    <dgm:cxn modelId="{F3E893FD-4C04-4404-AE00-84655FF78AAF}" type="presParOf" srcId="{E5B5E04E-FCAE-4ABC-802A-9826F4A5AD51}" destId="{FBFC497C-9F20-4F14-9A7A-F7BDED199D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2186144-FFE2-4B4C-AF12-1C1BBA0FC559}" type="doc">
      <dgm:prSet loTypeId="urn:microsoft.com/office/officeart/2005/8/layout/hList7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6CA20128-5E08-496E-A920-86907F555078}">
      <dgm:prSet custT="1"/>
      <dgm:spPr/>
      <dgm:t>
        <a:bodyPr/>
        <a:lstStyle/>
        <a:p>
          <a:pPr rtl="0"/>
          <a:endParaRPr lang="it-IT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it-IT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SCOPERTA E CONDIVISIONE DI UNA DISTINTIVA SPECIALIZZAZIONE REGIONALE</a:t>
          </a:r>
        </a:p>
        <a:p>
          <a:pPr rtl="0"/>
          <a:r>
            <a:rPr lang="it-IT" sz="1300" dirty="0" smtClean="0"/>
            <a:t>Lettura delle </a:t>
          </a:r>
          <a:r>
            <a:rPr lang="it-IT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specifiche caratteristiche del territorio</a:t>
          </a:r>
          <a:r>
            <a:rPr lang="it-IT" sz="1300" dirty="0" smtClean="0"/>
            <a:t> e </a:t>
          </a:r>
          <a:r>
            <a:rPr lang="it-IT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 di </a:t>
          </a:r>
          <a:r>
            <a:rPr lang="it-IT" sz="1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empowerment</a:t>
          </a:r>
          <a:r>
            <a:rPr lang="it-IT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dei diversi attori regionali dell’innovazione. </a:t>
          </a:r>
          <a:endParaRPr lang="it-IT" sz="1300" dirty="0" smtClean="0"/>
        </a:p>
        <a:p>
          <a:pPr rtl="0"/>
          <a:r>
            <a:rPr lang="it-IT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RIS3 Sicilia intende l‘INNOVAZIONE come  un processo multidimensionale e altamente interattivo di collaborazione tra diversi attori</a:t>
          </a:r>
          <a:r>
            <a:rPr lang="it-IT" sz="1200" dirty="0" smtClean="0">
              <a:solidFill>
                <a:srgbClr val="FFFF00"/>
              </a:solidFill>
            </a:rPr>
            <a:t>.</a:t>
          </a:r>
          <a:endParaRPr lang="it-IT" sz="1200" dirty="0">
            <a:solidFill>
              <a:srgbClr val="FFFF00"/>
            </a:solidFill>
          </a:endParaRPr>
        </a:p>
      </dgm:t>
    </dgm:pt>
    <dgm:pt modelId="{7CBD2ED3-783F-4541-99BF-4BA1556DBE27}" type="parTrans" cxnId="{D5D9F402-F900-4A0C-9107-DD72A9CD00DE}">
      <dgm:prSet/>
      <dgm:spPr/>
      <dgm:t>
        <a:bodyPr/>
        <a:lstStyle/>
        <a:p>
          <a:endParaRPr lang="it-IT"/>
        </a:p>
      </dgm:t>
    </dgm:pt>
    <dgm:pt modelId="{1CF86E63-BA62-4814-9489-580DD8C545E3}" type="sibTrans" cxnId="{D5D9F402-F900-4A0C-9107-DD72A9CD00DE}">
      <dgm:prSet/>
      <dgm:spPr/>
      <dgm:t>
        <a:bodyPr/>
        <a:lstStyle/>
        <a:p>
          <a:endParaRPr lang="it-IT"/>
        </a:p>
      </dgm:t>
    </dgm:pt>
    <dgm:pt modelId="{D4902039-27C0-4D3A-A74A-9290BBD893AC}">
      <dgm:prSet custT="1"/>
      <dgm:spPr/>
      <dgm:t>
        <a:bodyPr/>
        <a:lstStyle/>
        <a:p>
          <a:pPr rtl="0"/>
          <a:endParaRPr lang="it-IT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endParaRPr lang="it-IT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it-IT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INDIVIDUAZIONE DELLE LEVE CHE MUOVONO LO SVILUPPO</a:t>
          </a:r>
        </a:p>
        <a:p>
          <a:pPr rtl="0"/>
          <a:r>
            <a:rPr lang="it-IT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Ruolo chiave delle cosiddette tecnologie chiave abilitanti (Key Enabling Technologies – KETs). </a:t>
          </a:r>
        </a:p>
        <a:p>
          <a:pPr rtl="0"/>
          <a:r>
            <a:rPr lang="it-IT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Superamento dell’approccio basato sul tradizionale sostegno ai settori produttivi e alla ricerca </a:t>
          </a:r>
        </a:p>
      </dgm:t>
    </dgm:pt>
    <dgm:pt modelId="{714AF09A-1DD3-4FDE-9976-CA8774F8EE4A}" type="parTrans" cxnId="{BC49537D-A416-4FF1-A6D7-B13EDBA13FDE}">
      <dgm:prSet/>
      <dgm:spPr/>
      <dgm:t>
        <a:bodyPr/>
        <a:lstStyle/>
        <a:p>
          <a:endParaRPr lang="it-IT"/>
        </a:p>
      </dgm:t>
    </dgm:pt>
    <dgm:pt modelId="{217B802C-3C62-41AD-B23D-E6E896B28174}" type="sibTrans" cxnId="{BC49537D-A416-4FF1-A6D7-B13EDBA13FDE}">
      <dgm:prSet/>
      <dgm:spPr/>
      <dgm:t>
        <a:bodyPr/>
        <a:lstStyle/>
        <a:p>
          <a:endParaRPr lang="it-IT"/>
        </a:p>
      </dgm:t>
    </dgm:pt>
    <dgm:pt modelId="{E9EB10EC-045A-4DD1-AFDE-A782BCB5EB67}" type="pres">
      <dgm:prSet presAssocID="{42186144-FFE2-4B4C-AF12-1C1BBA0FC5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10E4646-191B-46B4-8568-08679650E7AC}" type="pres">
      <dgm:prSet presAssocID="{42186144-FFE2-4B4C-AF12-1C1BBA0FC559}" presName="fgShape" presStyleLbl="fgShp" presStyleIdx="0" presStyleCnt="1" custScaleX="103557" custLinFactNeighborX="-1581" custLinFactNeighborY="41026"/>
      <dgm:spPr/>
      <dgm:t>
        <a:bodyPr/>
        <a:lstStyle/>
        <a:p>
          <a:endParaRPr lang="it-IT"/>
        </a:p>
      </dgm:t>
    </dgm:pt>
    <dgm:pt modelId="{DFC2DE49-C4F7-4402-A216-D281789B7AE7}" type="pres">
      <dgm:prSet presAssocID="{42186144-FFE2-4B4C-AF12-1C1BBA0FC559}" presName="linComp" presStyleCnt="0"/>
      <dgm:spPr/>
      <dgm:t>
        <a:bodyPr/>
        <a:lstStyle/>
        <a:p>
          <a:endParaRPr lang="it-IT"/>
        </a:p>
      </dgm:t>
    </dgm:pt>
    <dgm:pt modelId="{92876CD0-F994-48ED-B42D-962AEB407CB8}" type="pres">
      <dgm:prSet presAssocID="{6CA20128-5E08-496E-A920-86907F555078}" presName="compNode" presStyleCnt="0"/>
      <dgm:spPr/>
      <dgm:t>
        <a:bodyPr/>
        <a:lstStyle/>
        <a:p>
          <a:endParaRPr lang="it-IT"/>
        </a:p>
      </dgm:t>
    </dgm:pt>
    <dgm:pt modelId="{4893B85D-E7EC-43EB-AD43-BE75F7C562F8}" type="pres">
      <dgm:prSet presAssocID="{6CA20128-5E08-496E-A920-86907F555078}" presName="bkgdShape" presStyleLbl="node1" presStyleIdx="0" presStyleCnt="2"/>
      <dgm:spPr/>
      <dgm:t>
        <a:bodyPr/>
        <a:lstStyle/>
        <a:p>
          <a:endParaRPr lang="it-IT"/>
        </a:p>
      </dgm:t>
    </dgm:pt>
    <dgm:pt modelId="{E5DBC89C-9976-4F5E-AA0D-B2438C6DC041}" type="pres">
      <dgm:prSet presAssocID="{6CA20128-5E08-496E-A920-86907F555078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06D6EC-9F90-42FE-B2C3-BCAA3343CE2A}" type="pres">
      <dgm:prSet presAssocID="{6CA20128-5E08-496E-A920-86907F555078}" presName="invisiNode" presStyleLbl="node1" presStyleIdx="0" presStyleCnt="2"/>
      <dgm:spPr/>
      <dgm:t>
        <a:bodyPr/>
        <a:lstStyle/>
        <a:p>
          <a:endParaRPr lang="it-IT"/>
        </a:p>
      </dgm:t>
    </dgm:pt>
    <dgm:pt modelId="{D45867DB-5E57-4321-B95F-EF177612117D}" type="pres">
      <dgm:prSet presAssocID="{6CA20128-5E08-496E-A920-86907F555078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it-IT"/>
        </a:p>
      </dgm:t>
    </dgm:pt>
    <dgm:pt modelId="{A4C0EED3-C0CF-4935-9B8F-10CA4F25283D}" type="pres">
      <dgm:prSet presAssocID="{1CF86E63-BA62-4814-9489-580DD8C545E3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A5F5854-39DA-406F-B08D-D9D49CCAF460}" type="pres">
      <dgm:prSet presAssocID="{D4902039-27C0-4D3A-A74A-9290BBD893AC}" presName="compNode" presStyleCnt="0"/>
      <dgm:spPr/>
      <dgm:t>
        <a:bodyPr/>
        <a:lstStyle/>
        <a:p>
          <a:endParaRPr lang="it-IT"/>
        </a:p>
      </dgm:t>
    </dgm:pt>
    <dgm:pt modelId="{46D4FB9A-CA69-4FE6-AE01-D6BD5549E131}" type="pres">
      <dgm:prSet presAssocID="{D4902039-27C0-4D3A-A74A-9290BBD893AC}" presName="bkgdShape" presStyleLbl="node1" presStyleIdx="1" presStyleCnt="2" custLinFactNeighborX="1871"/>
      <dgm:spPr/>
      <dgm:t>
        <a:bodyPr/>
        <a:lstStyle/>
        <a:p>
          <a:endParaRPr lang="it-IT"/>
        </a:p>
      </dgm:t>
    </dgm:pt>
    <dgm:pt modelId="{8590A6B1-FBAE-48F8-9FBD-104522464602}" type="pres">
      <dgm:prSet presAssocID="{D4902039-27C0-4D3A-A74A-9290BBD893AC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BD0F62-1430-4251-9367-F1817D788338}" type="pres">
      <dgm:prSet presAssocID="{D4902039-27C0-4D3A-A74A-9290BBD893AC}" presName="invisiNode" presStyleLbl="node1" presStyleIdx="1" presStyleCnt="2"/>
      <dgm:spPr/>
      <dgm:t>
        <a:bodyPr/>
        <a:lstStyle/>
        <a:p>
          <a:endParaRPr lang="it-IT"/>
        </a:p>
      </dgm:t>
    </dgm:pt>
    <dgm:pt modelId="{0884A0BC-1141-4228-BC39-52DFE7694685}" type="pres">
      <dgm:prSet presAssocID="{D4902039-27C0-4D3A-A74A-9290BBD893AC}" presName="imagNode" presStyleLbl="fgImgPlace1" presStyleIdx="1" presStyleCnt="2" custLinFactNeighborX="-402" custLinFactNeighborY="-205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it-IT"/>
        </a:p>
      </dgm:t>
    </dgm:pt>
  </dgm:ptLst>
  <dgm:cxnLst>
    <dgm:cxn modelId="{6A997601-B275-4B5E-A1C9-27A96D88ED05}" type="presOf" srcId="{42186144-FFE2-4B4C-AF12-1C1BBA0FC559}" destId="{E9EB10EC-045A-4DD1-AFDE-A782BCB5EB67}" srcOrd="0" destOrd="0" presId="urn:microsoft.com/office/officeart/2005/8/layout/hList7#1"/>
    <dgm:cxn modelId="{61F0DBAD-E1BA-49B6-8212-A6A4EC480AD9}" type="presOf" srcId="{6CA20128-5E08-496E-A920-86907F555078}" destId="{4893B85D-E7EC-43EB-AD43-BE75F7C562F8}" srcOrd="0" destOrd="0" presId="urn:microsoft.com/office/officeart/2005/8/layout/hList7#1"/>
    <dgm:cxn modelId="{D5D9F402-F900-4A0C-9107-DD72A9CD00DE}" srcId="{42186144-FFE2-4B4C-AF12-1C1BBA0FC559}" destId="{6CA20128-5E08-496E-A920-86907F555078}" srcOrd="0" destOrd="0" parTransId="{7CBD2ED3-783F-4541-99BF-4BA1556DBE27}" sibTransId="{1CF86E63-BA62-4814-9489-580DD8C545E3}"/>
    <dgm:cxn modelId="{DF10D029-8169-462C-BB47-1FED8A5E7A61}" type="presOf" srcId="{6CA20128-5E08-496E-A920-86907F555078}" destId="{E5DBC89C-9976-4F5E-AA0D-B2438C6DC041}" srcOrd="1" destOrd="0" presId="urn:microsoft.com/office/officeart/2005/8/layout/hList7#1"/>
    <dgm:cxn modelId="{29637058-1FC7-4F98-9EBE-62F9E1C2E22E}" type="presOf" srcId="{1CF86E63-BA62-4814-9489-580DD8C545E3}" destId="{A4C0EED3-C0CF-4935-9B8F-10CA4F25283D}" srcOrd="0" destOrd="0" presId="urn:microsoft.com/office/officeart/2005/8/layout/hList7#1"/>
    <dgm:cxn modelId="{D5CEAA35-BF26-4633-BD7E-D9E029A29337}" type="presOf" srcId="{D4902039-27C0-4D3A-A74A-9290BBD893AC}" destId="{46D4FB9A-CA69-4FE6-AE01-D6BD5549E131}" srcOrd="0" destOrd="0" presId="urn:microsoft.com/office/officeart/2005/8/layout/hList7#1"/>
    <dgm:cxn modelId="{BC49537D-A416-4FF1-A6D7-B13EDBA13FDE}" srcId="{42186144-FFE2-4B4C-AF12-1C1BBA0FC559}" destId="{D4902039-27C0-4D3A-A74A-9290BBD893AC}" srcOrd="1" destOrd="0" parTransId="{714AF09A-1DD3-4FDE-9976-CA8774F8EE4A}" sibTransId="{217B802C-3C62-41AD-B23D-E6E896B28174}"/>
    <dgm:cxn modelId="{9B37E96B-B069-4456-86C3-D9D0011A6938}" type="presOf" srcId="{D4902039-27C0-4D3A-A74A-9290BBD893AC}" destId="{8590A6B1-FBAE-48F8-9FBD-104522464602}" srcOrd="1" destOrd="0" presId="urn:microsoft.com/office/officeart/2005/8/layout/hList7#1"/>
    <dgm:cxn modelId="{0E197638-015C-4F01-91EF-B7F4F0F31868}" type="presParOf" srcId="{E9EB10EC-045A-4DD1-AFDE-A782BCB5EB67}" destId="{A10E4646-191B-46B4-8568-08679650E7AC}" srcOrd="0" destOrd="0" presId="urn:microsoft.com/office/officeart/2005/8/layout/hList7#1"/>
    <dgm:cxn modelId="{B57AE5AC-AC34-4826-9526-C258F5CFBB33}" type="presParOf" srcId="{E9EB10EC-045A-4DD1-AFDE-A782BCB5EB67}" destId="{DFC2DE49-C4F7-4402-A216-D281789B7AE7}" srcOrd="1" destOrd="0" presId="urn:microsoft.com/office/officeart/2005/8/layout/hList7#1"/>
    <dgm:cxn modelId="{AEB65760-4F10-4ECE-A887-3564E04A0006}" type="presParOf" srcId="{DFC2DE49-C4F7-4402-A216-D281789B7AE7}" destId="{92876CD0-F994-48ED-B42D-962AEB407CB8}" srcOrd="0" destOrd="0" presId="urn:microsoft.com/office/officeart/2005/8/layout/hList7#1"/>
    <dgm:cxn modelId="{6648B1D5-A4B9-44E0-9352-1D77D934B386}" type="presParOf" srcId="{92876CD0-F994-48ED-B42D-962AEB407CB8}" destId="{4893B85D-E7EC-43EB-AD43-BE75F7C562F8}" srcOrd="0" destOrd="0" presId="urn:microsoft.com/office/officeart/2005/8/layout/hList7#1"/>
    <dgm:cxn modelId="{164F16CC-0797-45C2-8C41-F9A8E4355281}" type="presParOf" srcId="{92876CD0-F994-48ED-B42D-962AEB407CB8}" destId="{E5DBC89C-9976-4F5E-AA0D-B2438C6DC041}" srcOrd="1" destOrd="0" presId="urn:microsoft.com/office/officeart/2005/8/layout/hList7#1"/>
    <dgm:cxn modelId="{05D06A19-5D2C-41EB-A0AE-33F9CDB35901}" type="presParOf" srcId="{92876CD0-F994-48ED-B42D-962AEB407CB8}" destId="{3D06D6EC-9F90-42FE-B2C3-BCAA3343CE2A}" srcOrd="2" destOrd="0" presId="urn:microsoft.com/office/officeart/2005/8/layout/hList7#1"/>
    <dgm:cxn modelId="{F2BFD9C9-E4B3-4B93-B4F6-ED946909C216}" type="presParOf" srcId="{92876CD0-F994-48ED-B42D-962AEB407CB8}" destId="{D45867DB-5E57-4321-B95F-EF177612117D}" srcOrd="3" destOrd="0" presId="urn:microsoft.com/office/officeart/2005/8/layout/hList7#1"/>
    <dgm:cxn modelId="{2554E0E6-06AD-425A-9220-17146DD9F1CA}" type="presParOf" srcId="{DFC2DE49-C4F7-4402-A216-D281789B7AE7}" destId="{A4C0EED3-C0CF-4935-9B8F-10CA4F25283D}" srcOrd="1" destOrd="0" presId="urn:microsoft.com/office/officeart/2005/8/layout/hList7#1"/>
    <dgm:cxn modelId="{3857CCF6-A929-41CF-A247-9964ED9CABCA}" type="presParOf" srcId="{DFC2DE49-C4F7-4402-A216-D281789B7AE7}" destId="{6A5F5854-39DA-406F-B08D-D9D49CCAF460}" srcOrd="2" destOrd="0" presId="urn:microsoft.com/office/officeart/2005/8/layout/hList7#1"/>
    <dgm:cxn modelId="{4622060D-2BB8-4401-8767-9D822A09D399}" type="presParOf" srcId="{6A5F5854-39DA-406F-B08D-D9D49CCAF460}" destId="{46D4FB9A-CA69-4FE6-AE01-D6BD5549E131}" srcOrd="0" destOrd="0" presId="urn:microsoft.com/office/officeart/2005/8/layout/hList7#1"/>
    <dgm:cxn modelId="{61AF13B8-C871-4F7D-B9BB-42BEB9B5C4DC}" type="presParOf" srcId="{6A5F5854-39DA-406F-B08D-D9D49CCAF460}" destId="{8590A6B1-FBAE-48F8-9FBD-104522464602}" srcOrd="1" destOrd="0" presId="urn:microsoft.com/office/officeart/2005/8/layout/hList7#1"/>
    <dgm:cxn modelId="{BDB0C696-AF5F-4F03-81DA-AD804E00AC04}" type="presParOf" srcId="{6A5F5854-39DA-406F-B08D-D9D49CCAF460}" destId="{02BD0F62-1430-4251-9367-F1817D788338}" srcOrd="2" destOrd="0" presId="urn:microsoft.com/office/officeart/2005/8/layout/hList7#1"/>
    <dgm:cxn modelId="{62FAA22B-2210-4929-8AC8-6A2007475B5C}" type="presParOf" srcId="{6A5F5854-39DA-406F-B08D-D9D49CCAF460}" destId="{0884A0BC-1141-4228-BC39-52DFE769468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133BD60-A0CD-4E8D-AC30-5C3DF36BF3E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F8DB7C-EFD0-46BE-A725-23EE3A48AA0A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it-IT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RAFFORZARE IL SISTEMA PRODUTTIVO REGIONALE </a:t>
          </a:r>
          <a:endParaRPr lang="it-IT" sz="1800" b="1" u="none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 pitchFamily="34" charset="0"/>
            <a:ea typeface="+mn-ea"/>
            <a:cs typeface="+mn-cs"/>
          </a:endParaRP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APPROCCIO MULTIDIMENSIONALE </a:t>
          </a:r>
        </a:p>
        <a:p>
          <a:pPr algn="just" rtl="0">
            <a:lnSpc>
              <a:spcPct val="90000"/>
            </a:lnSpc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Potenziamento del ruolo dei sistemi innovativi locali più performanti nel presidio di alcune KETs e al contempo </a:t>
          </a:r>
          <a:r>
            <a:rPr lang="it-IT" sz="1400" b="1" u="none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innalzamento del valore di mercato del tessuto produttivo tradizionale</a:t>
          </a: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 con le maggiori prospettive di riconversione competitiva e di ricaduta occupazionale.</a:t>
          </a:r>
          <a:r>
            <a:rPr lang="it-IT" sz="1400" b="1" kern="1200" dirty="0" smtClean="0">
              <a:solidFill>
                <a:schemeClr val="bg1"/>
              </a:solidFill>
              <a:effectLst/>
              <a:latin typeface="Neo Sans Std Medium" pitchFamily="34" charset="0"/>
              <a:ea typeface="+mn-ea"/>
              <a:cs typeface="+mn-cs"/>
            </a:rPr>
            <a:t> Infine, facilitare e supportare il processo di scoperta imprenditoriale favorendo l’incontro tra gli imprenditori anche emergenti e l’offerta di ricerca.</a:t>
          </a:r>
          <a:endParaRPr lang="it-IT" sz="1400" b="1" kern="1200" dirty="0">
            <a:solidFill>
              <a:schemeClr val="bg1"/>
            </a:solidFill>
            <a:effectLst/>
            <a:latin typeface="Neo Sans Std Medium" pitchFamily="34" charset="0"/>
            <a:ea typeface="+mn-ea"/>
            <a:cs typeface="+mn-cs"/>
          </a:endParaRPr>
        </a:p>
      </dgm:t>
    </dgm:pt>
    <dgm:pt modelId="{72665B98-35CE-4159-B57B-2C79D078C4B0}" type="parTrans" cxnId="{04051AA8-6E1D-4B54-9175-C33BA9537F05}">
      <dgm:prSet/>
      <dgm:spPr/>
      <dgm:t>
        <a:bodyPr/>
        <a:lstStyle/>
        <a:p>
          <a:endParaRPr lang="it-IT"/>
        </a:p>
      </dgm:t>
    </dgm:pt>
    <dgm:pt modelId="{529BB60C-483B-4147-8D40-24F40A32CC2E}" type="sibTrans" cxnId="{04051AA8-6E1D-4B54-9175-C33BA9537F05}">
      <dgm:prSet/>
      <dgm:spPr/>
      <dgm:t>
        <a:bodyPr/>
        <a:lstStyle/>
        <a:p>
          <a:endParaRPr lang="it-IT"/>
        </a:p>
      </dgm:t>
    </dgm:pt>
    <dgm:pt modelId="{13F8570C-D407-4C9C-8203-DDBCD5D8C302}">
      <dgm:prSet custT="1"/>
      <dgm:spPr/>
      <dgm:t>
        <a:bodyPr/>
        <a:lstStyle/>
        <a:p>
          <a:pPr algn="just" rtl="0">
            <a:spcAft>
              <a:spcPts val="0"/>
            </a:spcAft>
          </a:pPr>
          <a:r>
            <a:rPr lang="it-IT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SOSTENERE LA DIFFUSIONE DI SOLUZIONI E SERVIZI INNOVATIVI </a:t>
          </a:r>
        </a:p>
        <a:p>
          <a:pPr algn="just" rtl="0"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QUALITÀ DELLA VITA</a:t>
          </a:r>
        </a:p>
        <a:p>
          <a:pPr algn="just" rtl="0"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Incrementare ed innalzare la diffusione di servizi e soluzioni innovative volti a favorire l’innalzamento della qualità della vita nei luoghi in cui si manifestano bisogni sociali , economici ed ambientali insoddisfatti</a:t>
          </a:r>
          <a:r>
            <a:rPr lang="it-IT" sz="1400" b="1" kern="1200" dirty="0" smtClean="0">
              <a:solidFill>
                <a:schemeClr val="bg1"/>
              </a:solidFill>
              <a:effectLst/>
              <a:latin typeface="Neo Sans Std Medium" pitchFamily="34" charset="0"/>
              <a:ea typeface="+mn-ea"/>
              <a:cs typeface="+mn-cs"/>
            </a:rPr>
            <a:t>. </a:t>
          </a:r>
          <a:endParaRPr lang="it-IT" sz="1400" b="1" kern="1200" dirty="0">
            <a:solidFill>
              <a:schemeClr val="bg1"/>
            </a:solidFill>
            <a:effectLst/>
            <a:latin typeface="Neo Sans Std Medium" pitchFamily="34" charset="0"/>
            <a:ea typeface="+mn-ea"/>
            <a:cs typeface="+mn-cs"/>
          </a:endParaRPr>
        </a:p>
      </dgm:t>
    </dgm:pt>
    <dgm:pt modelId="{7CBDB82A-2D40-4DDC-A622-290E8FFBAC5E}" type="parTrans" cxnId="{67541689-EF41-4D3C-85EB-3F24FD44137C}">
      <dgm:prSet/>
      <dgm:spPr/>
      <dgm:t>
        <a:bodyPr/>
        <a:lstStyle/>
        <a:p>
          <a:endParaRPr lang="it-IT"/>
        </a:p>
      </dgm:t>
    </dgm:pt>
    <dgm:pt modelId="{385923A6-D033-4E5B-96FB-50693EECBDC0}" type="sibTrans" cxnId="{67541689-EF41-4D3C-85EB-3F24FD44137C}">
      <dgm:prSet/>
      <dgm:spPr/>
      <dgm:t>
        <a:bodyPr/>
        <a:lstStyle/>
        <a:p>
          <a:endParaRPr lang="it-IT"/>
        </a:p>
      </dgm:t>
    </dgm:pt>
    <dgm:pt modelId="{A109F5AF-794C-47EB-97A9-F70D426F6B51}">
      <dgm:prSet custT="1"/>
      <dgm:spPr/>
      <dgm:t>
        <a:bodyPr/>
        <a:lstStyle/>
        <a:p>
          <a:pPr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it-IT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PROMUOVERE LA PIÙ AMPIA DIFFUSIONE DELLA CULTURA DELL’INNOVAZIONE </a:t>
          </a:r>
        </a:p>
        <a:p>
          <a:pPr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CAPITALE UMANO</a:t>
          </a:r>
        </a:p>
        <a:p>
          <a:pPr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Ruolo abilitante del capitale umano mediante un’attività di formazione e informazione che con gli strumenti più adeguati coinvolga tutti i livelli della società, a partire dalla scuola sino ad arrivare alla pubblica amministrazione.</a:t>
          </a:r>
          <a:endParaRPr lang="it-IT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 pitchFamily="34" charset="0"/>
            <a:ea typeface="+mn-ea"/>
            <a:cs typeface="+mn-cs"/>
          </a:endParaRPr>
        </a:p>
      </dgm:t>
    </dgm:pt>
    <dgm:pt modelId="{E6221F95-C69F-41D2-BC2B-D15F2EEA40CF}" type="parTrans" cxnId="{28A0B4C7-D68E-466C-A5FB-FB14E3C52305}">
      <dgm:prSet/>
      <dgm:spPr/>
      <dgm:t>
        <a:bodyPr/>
        <a:lstStyle/>
        <a:p>
          <a:endParaRPr lang="it-IT"/>
        </a:p>
      </dgm:t>
    </dgm:pt>
    <dgm:pt modelId="{39F52CEB-9C6C-4112-9932-5EB4A276AAEE}" type="sibTrans" cxnId="{28A0B4C7-D68E-466C-A5FB-FB14E3C52305}">
      <dgm:prSet/>
      <dgm:spPr/>
      <dgm:t>
        <a:bodyPr/>
        <a:lstStyle/>
        <a:p>
          <a:endParaRPr lang="it-IT"/>
        </a:p>
      </dgm:t>
    </dgm:pt>
    <dgm:pt modelId="{6D3BF0E0-A6D5-4B17-A3EB-39B4A26BDC2B}" type="pres">
      <dgm:prSet presAssocID="{1133BD60-A0CD-4E8D-AC30-5C3DF36BF3E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A8AEC78-038F-492A-B908-010D2113C521}" type="pres">
      <dgm:prSet presAssocID="{71F8DB7C-EFD0-46BE-A725-23EE3A48AA0A}" presName="comp" presStyleCnt="0"/>
      <dgm:spPr/>
    </dgm:pt>
    <dgm:pt modelId="{29168C89-C16B-4E9B-8797-A4838073953D}" type="pres">
      <dgm:prSet presAssocID="{71F8DB7C-EFD0-46BE-A725-23EE3A48AA0A}" presName="box" presStyleLbl="node1" presStyleIdx="0" presStyleCnt="3" custScaleY="116031"/>
      <dgm:spPr/>
      <dgm:t>
        <a:bodyPr/>
        <a:lstStyle/>
        <a:p>
          <a:endParaRPr lang="it-IT"/>
        </a:p>
      </dgm:t>
    </dgm:pt>
    <dgm:pt modelId="{56706EBC-49D7-45F7-BB65-A09CF00B3AFD}" type="pres">
      <dgm:prSet presAssocID="{71F8DB7C-EFD0-46BE-A725-23EE3A48AA0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it-IT"/>
        </a:p>
      </dgm:t>
    </dgm:pt>
    <dgm:pt modelId="{07DD0761-820B-4475-ABC4-7AF61419E48D}" type="pres">
      <dgm:prSet presAssocID="{71F8DB7C-EFD0-46BE-A725-23EE3A48AA0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80BCBB-55E6-42F0-946C-3E9CCC0E0E6F}" type="pres">
      <dgm:prSet presAssocID="{529BB60C-483B-4147-8D40-24F40A32CC2E}" presName="spacer" presStyleCnt="0"/>
      <dgm:spPr/>
    </dgm:pt>
    <dgm:pt modelId="{E0FFC190-9ED4-4CE4-B454-C00B62DD686C}" type="pres">
      <dgm:prSet presAssocID="{13F8570C-D407-4C9C-8203-DDBCD5D8C302}" presName="comp" presStyleCnt="0"/>
      <dgm:spPr/>
    </dgm:pt>
    <dgm:pt modelId="{DEF0A50A-EAFC-4B73-A2B3-D743262EC1EA}" type="pres">
      <dgm:prSet presAssocID="{13F8570C-D407-4C9C-8203-DDBCD5D8C302}" presName="box" presStyleLbl="node1" presStyleIdx="1" presStyleCnt="3"/>
      <dgm:spPr/>
      <dgm:t>
        <a:bodyPr/>
        <a:lstStyle/>
        <a:p>
          <a:endParaRPr lang="it-IT"/>
        </a:p>
      </dgm:t>
    </dgm:pt>
    <dgm:pt modelId="{14850E1F-B083-46EA-B8E5-E23BCE6F199B}" type="pres">
      <dgm:prSet presAssocID="{13F8570C-D407-4C9C-8203-DDBCD5D8C302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E934FE83-CA18-4800-8D6D-33DB6B5DCEC5}" type="pres">
      <dgm:prSet presAssocID="{13F8570C-D407-4C9C-8203-DDBCD5D8C30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3ADF44-2770-4D57-BF70-9ABFCFA72BD7}" type="pres">
      <dgm:prSet presAssocID="{385923A6-D033-4E5B-96FB-50693EECBDC0}" presName="spacer" presStyleCnt="0"/>
      <dgm:spPr/>
    </dgm:pt>
    <dgm:pt modelId="{010A942C-F660-4AE8-AA29-3AEEF53DB41B}" type="pres">
      <dgm:prSet presAssocID="{A109F5AF-794C-47EB-97A9-F70D426F6B51}" presName="comp" presStyleCnt="0"/>
      <dgm:spPr/>
    </dgm:pt>
    <dgm:pt modelId="{E58B2A6B-DCD5-4D44-B383-E5475A122E28}" type="pres">
      <dgm:prSet presAssocID="{A109F5AF-794C-47EB-97A9-F70D426F6B51}" presName="box" presStyleLbl="node1" presStyleIdx="2" presStyleCnt="3"/>
      <dgm:spPr/>
      <dgm:t>
        <a:bodyPr/>
        <a:lstStyle/>
        <a:p>
          <a:endParaRPr lang="it-IT"/>
        </a:p>
      </dgm:t>
    </dgm:pt>
    <dgm:pt modelId="{03CAC9C2-748F-4326-A0C0-01022A85A403}" type="pres">
      <dgm:prSet presAssocID="{A109F5AF-794C-47EB-97A9-F70D426F6B51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5D74581-BBB4-4660-B949-2FEE5FB4CC0A}" type="pres">
      <dgm:prSet presAssocID="{A109F5AF-794C-47EB-97A9-F70D426F6B5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24E6C5A-3A8E-4F63-88AA-276EA11E6F94}" type="presOf" srcId="{71F8DB7C-EFD0-46BE-A725-23EE3A48AA0A}" destId="{07DD0761-820B-4475-ABC4-7AF61419E48D}" srcOrd="1" destOrd="0" presId="urn:microsoft.com/office/officeart/2005/8/layout/vList4#1"/>
    <dgm:cxn modelId="{7426D6AE-CCEA-4084-BA50-6CA9A5E3D195}" type="presOf" srcId="{13F8570C-D407-4C9C-8203-DDBCD5D8C302}" destId="{E934FE83-CA18-4800-8D6D-33DB6B5DCEC5}" srcOrd="1" destOrd="0" presId="urn:microsoft.com/office/officeart/2005/8/layout/vList4#1"/>
    <dgm:cxn modelId="{7B7DB6A6-97D5-447A-9E2E-8EF6AF58F1DD}" type="presOf" srcId="{71F8DB7C-EFD0-46BE-A725-23EE3A48AA0A}" destId="{29168C89-C16B-4E9B-8797-A4838073953D}" srcOrd="0" destOrd="0" presId="urn:microsoft.com/office/officeart/2005/8/layout/vList4#1"/>
    <dgm:cxn modelId="{A0A52ECD-2C76-4190-A0C0-0BB990C77E11}" type="presOf" srcId="{A109F5AF-794C-47EB-97A9-F70D426F6B51}" destId="{E58B2A6B-DCD5-4D44-B383-E5475A122E28}" srcOrd="0" destOrd="0" presId="urn:microsoft.com/office/officeart/2005/8/layout/vList4#1"/>
    <dgm:cxn modelId="{04051AA8-6E1D-4B54-9175-C33BA9537F05}" srcId="{1133BD60-A0CD-4E8D-AC30-5C3DF36BF3E5}" destId="{71F8DB7C-EFD0-46BE-A725-23EE3A48AA0A}" srcOrd="0" destOrd="0" parTransId="{72665B98-35CE-4159-B57B-2C79D078C4B0}" sibTransId="{529BB60C-483B-4147-8D40-24F40A32CC2E}"/>
    <dgm:cxn modelId="{6882A261-3BD1-4D5F-8FE8-E45F26E3914D}" type="presOf" srcId="{A109F5AF-794C-47EB-97A9-F70D426F6B51}" destId="{95D74581-BBB4-4660-B949-2FEE5FB4CC0A}" srcOrd="1" destOrd="0" presId="urn:microsoft.com/office/officeart/2005/8/layout/vList4#1"/>
    <dgm:cxn modelId="{BFF8221A-8F81-4A67-8C93-6DE1352488EC}" type="presOf" srcId="{1133BD60-A0CD-4E8D-AC30-5C3DF36BF3E5}" destId="{6D3BF0E0-A6D5-4B17-A3EB-39B4A26BDC2B}" srcOrd="0" destOrd="0" presId="urn:microsoft.com/office/officeart/2005/8/layout/vList4#1"/>
    <dgm:cxn modelId="{F3DDA077-67D7-4075-8A9D-CE86678C6216}" type="presOf" srcId="{13F8570C-D407-4C9C-8203-DDBCD5D8C302}" destId="{DEF0A50A-EAFC-4B73-A2B3-D743262EC1EA}" srcOrd="0" destOrd="0" presId="urn:microsoft.com/office/officeart/2005/8/layout/vList4#1"/>
    <dgm:cxn modelId="{28A0B4C7-D68E-466C-A5FB-FB14E3C52305}" srcId="{1133BD60-A0CD-4E8D-AC30-5C3DF36BF3E5}" destId="{A109F5AF-794C-47EB-97A9-F70D426F6B51}" srcOrd="2" destOrd="0" parTransId="{E6221F95-C69F-41D2-BC2B-D15F2EEA40CF}" sibTransId="{39F52CEB-9C6C-4112-9932-5EB4A276AAEE}"/>
    <dgm:cxn modelId="{67541689-EF41-4D3C-85EB-3F24FD44137C}" srcId="{1133BD60-A0CD-4E8D-AC30-5C3DF36BF3E5}" destId="{13F8570C-D407-4C9C-8203-DDBCD5D8C302}" srcOrd="1" destOrd="0" parTransId="{7CBDB82A-2D40-4DDC-A622-290E8FFBAC5E}" sibTransId="{385923A6-D033-4E5B-96FB-50693EECBDC0}"/>
    <dgm:cxn modelId="{736B1D7A-0EEE-4ACB-BED1-DE89237071FC}" type="presParOf" srcId="{6D3BF0E0-A6D5-4B17-A3EB-39B4A26BDC2B}" destId="{CA8AEC78-038F-492A-B908-010D2113C521}" srcOrd="0" destOrd="0" presId="urn:microsoft.com/office/officeart/2005/8/layout/vList4#1"/>
    <dgm:cxn modelId="{1F3A7D9E-B19E-471F-8D56-5A90F6DD551D}" type="presParOf" srcId="{CA8AEC78-038F-492A-B908-010D2113C521}" destId="{29168C89-C16B-4E9B-8797-A4838073953D}" srcOrd="0" destOrd="0" presId="urn:microsoft.com/office/officeart/2005/8/layout/vList4#1"/>
    <dgm:cxn modelId="{F43CFE3B-E8DB-45E4-965D-6511435F558D}" type="presParOf" srcId="{CA8AEC78-038F-492A-B908-010D2113C521}" destId="{56706EBC-49D7-45F7-BB65-A09CF00B3AFD}" srcOrd="1" destOrd="0" presId="urn:microsoft.com/office/officeart/2005/8/layout/vList4#1"/>
    <dgm:cxn modelId="{3EA67990-3B5C-4D2F-9E74-10082F86AD39}" type="presParOf" srcId="{CA8AEC78-038F-492A-B908-010D2113C521}" destId="{07DD0761-820B-4475-ABC4-7AF61419E48D}" srcOrd="2" destOrd="0" presId="urn:microsoft.com/office/officeart/2005/8/layout/vList4#1"/>
    <dgm:cxn modelId="{A88C6253-E6B2-423C-942F-6AA951087B67}" type="presParOf" srcId="{6D3BF0E0-A6D5-4B17-A3EB-39B4A26BDC2B}" destId="{7E80BCBB-55E6-42F0-946C-3E9CCC0E0E6F}" srcOrd="1" destOrd="0" presId="urn:microsoft.com/office/officeart/2005/8/layout/vList4#1"/>
    <dgm:cxn modelId="{0284F610-0746-4379-8EA4-A1E66538EF49}" type="presParOf" srcId="{6D3BF0E0-A6D5-4B17-A3EB-39B4A26BDC2B}" destId="{E0FFC190-9ED4-4CE4-B454-C00B62DD686C}" srcOrd="2" destOrd="0" presId="urn:microsoft.com/office/officeart/2005/8/layout/vList4#1"/>
    <dgm:cxn modelId="{02AB0B26-112A-4C08-B271-7BE314A860D2}" type="presParOf" srcId="{E0FFC190-9ED4-4CE4-B454-C00B62DD686C}" destId="{DEF0A50A-EAFC-4B73-A2B3-D743262EC1EA}" srcOrd="0" destOrd="0" presId="urn:microsoft.com/office/officeart/2005/8/layout/vList4#1"/>
    <dgm:cxn modelId="{B487732F-59EE-4AD2-9FDC-ADCE2B97483D}" type="presParOf" srcId="{E0FFC190-9ED4-4CE4-B454-C00B62DD686C}" destId="{14850E1F-B083-46EA-B8E5-E23BCE6F199B}" srcOrd="1" destOrd="0" presId="urn:microsoft.com/office/officeart/2005/8/layout/vList4#1"/>
    <dgm:cxn modelId="{25F0B8E2-E948-4C1A-AAFC-1B85C4679A3B}" type="presParOf" srcId="{E0FFC190-9ED4-4CE4-B454-C00B62DD686C}" destId="{E934FE83-CA18-4800-8D6D-33DB6B5DCEC5}" srcOrd="2" destOrd="0" presId="urn:microsoft.com/office/officeart/2005/8/layout/vList4#1"/>
    <dgm:cxn modelId="{E545D2F0-6D9C-4931-B4B2-19C5F561F538}" type="presParOf" srcId="{6D3BF0E0-A6D5-4B17-A3EB-39B4A26BDC2B}" destId="{813ADF44-2770-4D57-BF70-9ABFCFA72BD7}" srcOrd="3" destOrd="0" presId="urn:microsoft.com/office/officeart/2005/8/layout/vList4#1"/>
    <dgm:cxn modelId="{E0D7FD2A-769D-4172-8D72-17E64B222767}" type="presParOf" srcId="{6D3BF0E0-A6D5-4B17-A3EB-39B4A26BDC2B}" destId="{010A942C-F660-4AE8-AA29-3AEEF53DB41B}" srcOrd="4" destOrd="0" presId="urn:microsoft.com/office/officeart/2005/8/layout/vList4#1"/>
    <dgm:cxn modelId="{439D64A7-B951-45C3-97B7-BB8E64BF0995}" type="presParOf" srcId="{010A942C-F660-4AE8-AA29-3AEEF53DB41B}" destId="{E58B2A6B-DCD5-4D44-B383-E5475A122E28}" srcOrd="0" destOrd="0" presId="urn:microsoft.com/office/officeart/2005/8/layout/vList4#1"/>
    <dgm:cxn modelId="{9E8055AB-B90B-4FD4-B2C6-F2AD31BE686F}" type="presParOf" srcId="{010A942C-F660-4AE8-AA29-3AEEF53DB41B}" destId="{03CAC9C2-748F-4326-A0C0-01022A85A403}" srcOrd="1" destOrd="0" presId="urn:microsoft.com/office/officeart/2005/8/layout/vList4#1"/>
    <dgm:cxn modelId="{69DD0CEC-2E42-4EF6-A277-AB8BD155B403}" type="presParOf" srcId="{010A942C-F660-4AE8-AA29-3AEEF53DB41B}" destId="{95D74581-BBB4-4660-B949-2FEE5FB4CC0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D2A2349-D5E1-4B0B-BC4D-12DFD2A1F555}" type="doc">
      <dgm:prSet loTypeId="urn:microsoft.com/office/officeart/2005/8/layout/gear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DB8CAAE3-2297-43B6-A573-85B61E9001B2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2237D9B8-7080-493B-9788-0BF61F2516A0}" type="parTrans" cxnId="{44DDB8E2-0EF3-4633-BF2B-E93BCCBAFA89}">
      <dgm:prSet/>
      <dgm:spPr/>
      <dgm:t>
        <a:bodyPr/>
        <a:lstStyle/>
        <a:p>
          <a:endParaRPr lang="it-IT"/>
        </a:p>
      </dgm:t>
    </dgm:pt>
    <dgm:pt modelId="{D388EEC3-03C3-47A8-890B-2496F9CBA67B}" type="sibTrans" cxnId="{44DDB8E2-0EF3-4633-BF2B-E93BCCBAFA89}">
      <dgm:prSet/>
      <dgm:spPr/>
      <dgm:t>
        <a:bodyPr/>
        <a:lstStyle/>
        <a:p>
          <a:endParaRPr lang="it-IT"/>
        </a:p>
      </dgm:t>
    </dgm:pt>
    <dgm:pt modelId="{83267C61-1508-43DC-B21B-6C4CC85B645F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68B8E43C-2B2E-4FE0-AE78-B902D4E2AAF2}" type="parTrans" cxnId="{073B4C41-417B-4F58-A495-297D90913EA8}">
      <dgm:prSet/>
      <dgm:spPr/>
      <dgm:t>
        <a:bodyPr/>
        <a:lstStyle/>
        <a:p>
          <a:endParaRPr lang="it-IT"/>
        </a:p>
      </dgm:t>
    </dgm:pt>
    <dgm:pt modelId="{4E4C1904-5B45-41CD-B782-D4F6DF3319A5}" type="sibTrans" cxnId="{073B4C41-417B-4F58-A495-297D90913EA8}">
      <dgm:prSet/>
      <dgm:spPr/>
      <dgm:t>
        <a:bodyPr/>
        <a:lstStyle/>
        <a:p>
          <a:endParaRPr lang="it-IT"/>
        </a:p>
      </dgm:t>
    </dgm:pt>
    <dgm:pt modelId="{04CEFBD9-3179-4291-917F-D814B58269B2}" type="pres">
      <dgm:prSet presAssocID="{DD2A2349-D5E1-4B0B-BC4D-12DFD2A1F55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E2CEB5-124D-44F5-9096-E7ECAF2F2101}" type="pres">
      <dgm:prSet presAssocID="{DB8CAAE3-2297-43B6-A573-85B61E9001B2}" presName="gear1" presStyleLbl="node1" presStyleIdx="0" presStyleCnt="2" custLinFactNeighborX="63389" custLinFactNeighborY="-1727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15EADC-B8B2-4B58-B882-7BA79A4C3E8C}" type="pres">
      <dgm:prSet presAssocID="{DB8CAAE3-2297-43B6-A573-85B61E9001B2}" presName="gear1srcNode" presStyleLbl="node1" presStyleIdx="0" presStyleCnt="2"/>
      <dgm:spPr/>
      <dgm:t>
        <a:bodyPr/>
        <a:lstStyle/>
        <a:p>
          <a:endParaRPr lang="it-IT"/>
        </a:p>
      </dgm:t>
    </dgm:pt>
    <dgm:pt modelId="{128F0A60-3FF4-4381-B2EE-759ED4374620}" type="pres">
      <dgm:prSet presAssocID="{DB8CAAE3-2297-43B6-A573-85B61E9001B2}" presName="gear1dstNode" presStyleLbl="node1" presStyleIdx="0" presStyleCnt="2"/>
      <dgm:spPr/>
      <dgm:t>
        <a:bodyPr/>
        <a:lstStyle/>
        <a:p>
          <a:endParaRPr lang="it-IT"/>
        </a:p>
      </dgm:t>
    </dgm:pt>
    <dgm:pt modelId="{48AC5F59-43C7-463B-9C6A-CEA2081E1C1C}" type="pres">
      <dgm:prSet presAssocID="{83267C61-1508-43DC-B21B-6C4CC85B645F}" presName="gear2" presStyleLbl="node1" presStyleIdx="1" presStyleCnt="2" custLinFactNeighborX="80598" custLinFactNeighborY="5611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05CD41-67EA-4513-9E61-A8C3D66DFD07}" type="pres">
      <dgm:prSet presAssocID="{83267C61-1508-43DC-B21B-6C4CC85B645F}" presName="gear2srcNode" presStyleLbl="node1" presStyleIdx="1" presStyleCnt="2"/>
      <dgm:spPr/>
      <dgm:t>
        <a:bodyPr/>
        <a:lstStyle/>
        <a:p>
          <a:endParaRPr lang="it-IT"/>
        </a:p>
      </dgm:t>
    </dgm:pt>
    <dgm:pt modelId="{F2B40673-4C71-4A98-9339-977C54C5A9D5}" type="pres">
      <dgm:prSet presAssocID="{83267C61-1508-43DC-B21B-6C4CC85B645F}" presName="gear2dstNode" presStyleLbl="node1" presStyleIdx="1" presStyleCnt="2"/>
      <dgm:spPr/>
      <dgm:t>
        <a:bodyPr/>
        <a:lstStyle/>
        <a:p>
          <a:endParaRPr lang="it-IT"/>
        </a:p>
      </dgm:t>
    </dgm:pt>
    <dgm:pt modelId="{9C58820E-B88E-42EC-B94E-53580DE862F7}" type="pres">
      <dgm:prSet presAssocID="{D388EEC3-03C3-47A8-890B-2496F9CBA67B}" presName="connector1" presStyleLbl="sibTrans2D1" presStyleIdx="0" presStyleCnt="2" custLinFactNeighborX="51535" custLinFactNeighborY="-14042"/>
      <dgm:spPr/>
      <dgm:t>
        <a:bodyPr/>
        <a:lstStyle/>
        <a:p>
          <a:endParaRPr lang="it-IT"/>
        </a:p>
      </dgm:t>
    </dgm:pt>
    <dgm:pt modelId="{271AF710-52C6-4140-9C37-87300CDE1B1A}" type="pres">
      <dgm:prSet presAssocID="{4E4C1904-5B45-41CD-B782-D4F6DF3319A5}" presName="connector2" presStyleLbl="sibTrans2D1" presStyleIdx="1" presStyleCnt="2" custLinFactNeighborX="62397" custLinFactNeighborY="52971"/>
      <dgm:spPr/>
      <dgm:t>
        <a:bodyPr/>
        <a:lstStyle/>
        <a:p>
          <a:endParaRPr lang="it-IT"/>
        </a:p>
      </dgm:t>
    </dgm:pt>
  </dgm:ptLst>
  <dgm:cxnLst>
    <dgm:cxn modelId="{44138FC5-6E5E-44D0-9230-1695172AB813}" type="presOf" srcId="{DD2A2349-D5E1-4B0B-BC4D-12DFD2A1F555}" destId="{04CEFBD9-3179-4291-917F-D814B58269B2}" srcOrd="0" destOrd="0" presId="urn:microsoft.com/office/officeart/2005/8/layout/gear1"/>
    <dgm:cxn modelId="{073B4C41-417B-4F58-A495-297D90913EA8}" srcId="{DD2A2349-D5E1-4B0B-BC4D-12DFD2A1F555}" destId="{83267C61-1508-43DC-B21B-6C4CC85B645F}" srcOrd="1" destOrd="0" parTransId="{68B8E43C-2B2E-4FE0-AE78-B902D4E2AAF2}" sibTransId="{4E4C1904-5B45-41CD-B782-D4F6DF3319A5}"/>
    <dgm:cxn modelId="{FF05B23E-5486-47EE-9436-0790AF9E8383}" type="presOf" srcId="{DB8CAAE3-2297-43B6-A573-85B61E9001B2}" destId="{3115EADC-B8B2-4B58-B882-7BA79A4C3E8C}" srcOrd="1" destOrd="0" presId="urn:microsoft.com/office/officeart/2005/8/layout/gear1"/>
    <dgm:cxn modelId="{8AA397CF-7C1D-4062-A107-9BF52B1D86BF}" type="presOf" srcId="{83267C61-1508-43DC-B21B-6C4CC85B645F}" destId="{A805CD41-67EA-4513-9E61-A8C3D66DFD07}" srcOrd="1" destOrd="0" presId="urn:microsoft.com/office/officeart/2005/8/layout/gear1"/>
    <dgm:cxn modelId="{BE54FCF6-6C1D-417E-828F-BD8D066F127E}" type="presOf" srcId="{D388EEC3-03C3-47A8-890B-2496F9CBA67B}" destId="{9C58820E-B88E-42EC-B94E-53580DE862F7}" srcOrd="0" destOrd="0" presId="urn:microsoft.com/office/officeart/2005/8/layout/gear1"/>
    <dgm:cxn modelId="{2AEA73FF-12AB-4492-99CF-1E594AFA9FE3}" type="presOf" srcId="{DB8CAAE3-2297-43B6-A573-85B61E9001B2}" destId="{2EE2CEB5-124D-44F5-9096-E7ECAF2F2101}" srcOrd="0" destOrd="0" presId="urn:microsoft.com/office/officeart/2005/8/layout/gear1"/>
    <dgm:cxn modelId="{C3D790C2-A435-49EA-985E-648AB6CC2395}" type="presOf" srcId="{4E4C1904-5B45-41CD-B782-D4F6DF3319A5}" destId="{271AF710-52C6-4140-9C37-87300CDE1B1A}" srcOrd="0" destOrd="0" presId="urn:microsoft.com/office/officeart/2005/8/layout/gear1"/>
    <dgm:cxn modelId="{44DDB8E2-0EF3-4633-BF2B-E93BCCBAFA89}" srcId="{DD2A2349-D5E1-4B0B-BC4D-12DFD2A1F555}" destId="{DB8CAAE3-2297-43B6-A573-85B61E9001B2}" srcOrd="0" destOrd="0" parTransId="{2237D9B8-7080-493B-9788-0BF61F2516A0}" sibTransId="{D388EEC3-03C3-47A8-890B-2496F9CBA67B}"/>
    <dgm:cxn modelId="{716D7E3C-94F4-4A9F-B9F7-AA51DDA1B89F}" type="presOf" srcId="{83267C61-1508-43DC-B21B-6C4CC85B645F}" destId="{48AC5F59-43C7-463B-9C6A-CEA2081E1C1C}" srcOrd="0" destOrd="0" presId="urn:microsoft.com/office/officeart/2005/8/layout/gear1"/>
    <dgm:cxn modelId="{49427212-C22C-4FA6-BCF3-2712FADB596F}" type="presOf" srcId="{83267C61-1508-43DC-B21B-6C4CC85B645F}" destId="{F2B40673-4C71-4A98-9339-977C54C5A9D5}" srcOrd="2" destOrd="0" presId="urn:microsoft.com/office/officeart/2005/8/layout/gear1"/>
    <dgm:cxn modelId="{4992A4C5-BFB8-474C-ADC7-F6224D78C7E1}" type="presOf" srcId="{DB8CAAE3-2297-43B6-A573-85B61E9001B2}" destId="{128F0A60-3FF4-4381-B2EE-759ED4374620}" srcOrd="2" destOrd="0" presId="urn:microsoft.com/office/officeart/2005/8/layout/gear1"/>
    <dgm:cxn modelId="{57F6041E-5A54-402E-9FC6-9887BCDEEA70}" type="presParOf" srcId="{04CEFBD9-3179-4291-917F-D814B58269B2}" destId="{2EE2CEB5-124D-44F5-9096-E7ECAF2F2101}" srcOrd="0" destOrd="0" presId="urn:microsoft.com/office/officeart/2005/8/layout/gear1"/>
    <dgm:cxn modelId="{776D2CF8-C688-4318-AF37-AE7BFBB35323}" type="presParOf" srcId="{04CEFBD9-3179-4291-917F-D814B58269B2}" destId="{3115EADC-B8B2-4B58-B882-7BA79A4C3E8C}" srcOrd="1" destOrd="0" presId="urn:microsoft.com/office/officeart/2005/8/layout/gear1"/>
    <dgm:cxn modelId="{BBD828C8-5CC8-4406-A24D-78B2382E657A}" type="presParOf" srcId="{04CEFBD9-3179-4291-917F-D814B58269B2}" destId="{128F0A60-3FF4-4381-B2EE-759ED4374620}" srcOrd="2" destOrd="0" presId="urn:microsoft.com/office/officeart/2005/8/layout/gear1"/>
    <dgm:cxn modelId="{706E6627-4F33-4CC3-A29D-CFC62CF33E7A}" type="presParOf" srcId="{04CEFBD9-3179-4291-917F-D814B58269B2}" destId="{48AC5F59-43C7-463B-9C6A-CEA2081E1C1C}" srcOrd="3" destOrd="0" presId="urn:microsoft.com/office/officeart/2005/8/layout/gear1"/>
    <dgm:cxn modelId="{5B127BDA-61EC-4E1C-997B-17E7B7D8A864}" type="presParOf" srcId="{04CEFBD9-3179-4291-917F-D814B58269B2}" destId="{A805CD41-67EA-4513-9E61-A8C3D66DFD07}" srcOrd="4" destOrd="0" presId="urn:microsoft.com/office/officeart/2005/8/layout/gear1"/>
    <dgm:cxn modelId="{C398D01D-B5B6-4C61-B227-33094CF31F76}" type="presParOf" srcId="{04CEFBD9-3179-4291-917F-D814B58269B2}" destId="{F2B40673-4C71-4A98-9339-977C54C5A9D5}" srcOrd="5" destOrd="0" presId="urn:microsoft.com/office/officeart/2005/8/layout/gear1"/>
    <dgm:cxn modelId="{F03A87E5-F4B3-4011-91C2-CC0CAF57405F}" type="presParOf" srcId="{04CEFBD9-3179-4291-917F-D814B58269B2}" destId="{9C58820E-B88E-42EC-B94E-53580DE862F7}" srcOrd="6" destOrd="0" presId="urn:microsoft.com/office/officeart/2005/8/layout/gear1"/>
    <dgm:cxn modelId="{AA16F3C9-F576-4728-BC59-A19EF747FBBE}" type="presParOf" srcId="{04CEFBD9-3179-4291-917F-D814B58269B2}" destId="{271AF710-52C6-4140-9C37-87300CDE1B1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63ACFB1-B77F-4015-9BED-EC30BF08F77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6B0764-5BD0-4874-96A3-55F283CF28ED}">
      <dgm:prSet/>
      <dgm:spPr>
        <a:solidFill>
          <a:srgbClr val="FFC000"/>
        </a:solidFill>
      </dgm:spPr>
      <dgm:t>
        <a:bodyPr/>
        <a:lstStyle/>
        <a:p>
          <a:pPr rtl="0"/>
          <a:r>
            <a:rPr lang="it-IT" dirty="0" smtClean="0"/>
            <a:t>Verso il PO FESR 2014-2020</a:t>
          </a:r>
          <a:endParaRPr lang="it-IT" dirty="0"/>
        </a:p>
      </dgm:t>
    </dgm:pt>
    <dgm:pt modelId="{B88FFC91-1F6F-4375-8676-72BE85B74A9B}" type="parTrans" cxnId="{EB38DD7B-3F2C-41A1-87E8-22B0F5F058E1}">
      <dgm:prSet/>
      <dgm:spPr/>
      <dgm:t>
        <a:bodyPr/>
        <a:lstStyle/>
        <a:p>
          <a:endParaRPr lang="it-IT"/>
        </a:p>
      </dgm:t>
    </dgm:pt>
    <dgm:pt modelId="{0F6C585C-BEAF-403B-BAC3-5E6D53278BED}" type="sibTrans" cxnId="{EB38DD7B-3F2C-41A1-87E8-22B0F5F058E1}">
      <dgm:prSet/>
      <dgm:spPr/>
      <dgm:t>
        <a:bodyPr/>
        <a:lstStyle/>
        <a:p>
          <a:endParaRPr lang="it-IT"/>
        </a:p>
      </dgm:t>
    </dgm:pt>
    <dgm:pt modelId="{42458090-426A-4F00-AD2D-8E2703041A28}" type="pres">
      <dgm:prSet presAssocID="{E63ACFB1-B77F-4015-9BED-EC30BF08F7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B318694-7D13-4394-9999-743EFAEC9488}" type="pres">
      <dgm:prSet presAssocID="{E46B0764-5BD0-4874-96A3-55F283CF28ED}" presName="parTxOnly" presStyleLbl="node1" presStyleIdx="0" presStyleCnt="1" custAng="0" custScaleX="41573" custLinFactNeighborX="187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B38DD7B-3F2C-41A1-87E8-22B0F5F058E1}" srcId="{E63ACFB1-B77F-4015-9BED-EC30BF08F771}" destId="{E46B0764-5BD0-4874-96A3-55F283CF28ED}" srcOrd="0" destOrd="0" parTransId="{B88FFC91-1F6F-4375-8676-72BE85B74A9B}" sibTransId="{0F6C585C-BEAF-403B-BAC3-5E6D53278BED}"/>
    <dgm:cxn modelId="{F3B34FD5-8848-49B1-9F5D-A5758F2751E5}" type="presOf" srcId="{E46B0764-5BD0-4874-96A3-55F283CF28ED}" destId="{FB318694-7D13-4394-9999-743EFAEC9488}" srcOrd="0" destOrd="0" presId="urn:microsoft.com/office/officeart/2005/8/layout/hChevron3"/>
    <dgm:cxn modelId="{E6FF4D61-11F8-4582-B5B9-DF2E9E1C22AB}" type="presOf" srcId="{E63ACFB1-B77F-4015-9BED-EC30BF08F771}" destId="{42458090-426A-4F00-AD2D-8E2703041A28}" srcOrd="0" destOrd="0" presId="urn:microsoft.com/office/officeart/2005/8/layout/hChevron3"/>
    <dgm:cxn modelId="{6201DEFF-505A-419B-85BD-A5F9DF0DD337}" type="presParOf" srcId="{42458090-426A-4F00-AD2D-8E2703041A28}" destId="{FB318694-7D13-4394-9999-743EFAEC948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52B061F-DC74-4240-A22D-340AC33CDB23}" type="doc">
      <dgm:prSet loTypeId="urn:microsoft.com/office/officeart/2005/8/layout/arrow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E3533255-2487-4939-A569-78B4AEF91D4F}">
      <dgm:prSet custT="1"/>
      <dgm:spPr/>
      <dgm:t>
        <a:bodyPr/>
        <a:lstStyle/>
        <a:p>
          <a:pPr algn="ctr" rtl="0"/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it-IT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 </a:t>
          </a:r>
          <a:r>
            <a:rPr lang="it-IT" sz="14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oriented</a:t>
          </a:r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E9969D0A-CDB0-4A59-BAAF-5BCC792EC7F5}" type="parTrans" cxnId="{FEBD9CE1-232E-4B6B-BCFC-F4C157473F17}">
      <dgm:prSet/>
      <dgm:spPr/>
      <dgm:t>
        <a:bodyPr/>
        <a:lstStyle/>
        <a:p>
          <a:endParaRPr lang="it-IT"/>
        </a:p>
      </dgm:t>
    </dgm:pt>
    <dgm:pt modelId="{1F2CE6AC-1A18-42D1-856B-F896BB37C72D}" type="sibTrans" cxnId="{FEBD9CE1-232E-4B6B-BCFC-F4C157473F17}">
      <dgm:prSet/>
      <dgm:spPr/>
      <dgm:t>
        <a:bodyPr/>
        <a:lstStyle/>
        <a:p>
          <a:endParaRPr lang="it-IT"/>
        </a:p>
      </dgm:t>
    </dgm:pt>
    <dgm:pt modelId="{303F95F6-F5B4-40BB-8507-7E1FAC1C1BC8}">
      <dgm:prSet custT="1"/>
      <dgm:spPr>
        <a:solidFill>
          <a:srgbClr val="00CC00"/>
        </a:solidFill>
      </dgm:spPr>
      <dgm:t>
        <a:bodyPr/>
        <a:lstStyle/>
        <a:p>
          <a:pPr algn="ctr" rtl="0"/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it-IT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diffusion</a:t>
          </a:r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oriented</a:t>
          </a:r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</a:p>
      </dgm:t>
    </dgm:pt>
    <dgm:pt modelId="{36904EFC-AAA5-459F-9286-E893C56154D8}" type="parTrans" cxnId="{76B25262-B731-4339-AB89-7760519DD432}">
      <dgm:prSet/>
      <dgm:spPr/>
      <dgm:t>
        <a:bodyPr/>
        <a:lstStyle/>
        <a:p>
          <a:endParaRPr lang="it-IT"/>
        </a:p>
      </dgm:t>
    </dgm:pt>
    <dgm:pt modelId="{C7A8447A-1584-4E9F-AE0C-5D1D88E994A8}" type="sibTrans" cxnId="{76B25262-B731-4339-AB89-7760519DD432}">
      <dgm:prSet/>
      <dgm:spPr/>
      <dgm:t>
        <a:bodyPr/>
        <a:lstStyle/>
        <a:p>
          <a:endParaRPr lang="it-IT"/>
        </a:p>
      </dgm:t>
    </dgm:pt>
    <dgm:pt modelId="{B577C3AE-C2B3-4E15-8F77-7C00215FAFC2}" type="pres">
      <dgm:prSet presAssocID="{252B061F-DC74-4240-A22D-340AC33CDB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711C825-4C01-4010-80E5-94DE88871CFE}" type="pres">
      <dgm:prSet presAssocID="{E3533255-2487-4939-A569-78B4AEF91D4F}" presName="arrow" presStyleLbl="node1" presStyleIdx="0" presStyleCnt="2" custScaleX="23337" custScaleY="100024" custRadScaleRad="106987" custRadScaleInc="54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F43435-E534-4CA2-9BEB-93585D8D69F7}" type="pres">
      <dgm:prSet presAssocID="{303F95F6-F5B4-40BB-8507-7E1FAC1C1BC8}" presName="arrow" presStyleLbl="node1" presStyleIdx="1" presStyleCnt="2" custScaleX="24710" custScaleY="100024" custRadScaleRad="93679" custRadScaleInc="-68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283D0A3-42EF-4285-A71E-143C29954C72}" type="presOf" srcId="{E3533255-2487-4939-A569-78B4AEF91D4F}" destId="{6711C825-4C01-4010-80E5-94DE88871CFE}" srcOrd="0" destOrd="0" presId="urn:microsoft.com/office/officeart/2005/8/layout/arrow5"/>
    <dgm:cxn modelId="{76B25262-B731-4339-AB89-7760519DD432}" srcId="{252B061F-DC74-4240-A22D-340AC33CDB23}" destId="{303F95F6-F5B4-40BB-8507-7E1FAC1C1BC8}" srcOrd="1" destOrd="0" parTransId="{36904EFC-AAA5-459F-9286-E893C56154D8}" sibTransId="{C7A8447A-1584-4E9F-AE0C-5D1D88E994A8}"/>
    <dgm:cxn modelId="{FEBD9CE1-232E-4B6B-BCFC-F4C157473F17}" srcId="{252B061F-DC74-4240-A22D-340AC33CDB23}" destId="{E3533255-2487-4939-A569-78B4AEF91D4F}" srcOrd="0" destOrd="0" parTransId="{E9969D0A-CDB0-4A59-BAAF-5BCC792EC7F5}" sibTransId="{1F2CE6AC-1A18-42D1-856B-F896BB37C72D}"/>
    <dgm:cxn modelId="{E39F13E6-D50E-49D7-A8B4-5CBD47DA04E4}" type="presOf" srcId="{303F95F6-F5B4-40BB-8507-7E1FAC1C1BC8}" destId="{DBF43435-E534-4CA2-9BEB-93585D8D69F7}" srcOrd="0" destOrd="0" presId="urn:microsoft.com/office/officeart/2005/8/layout/arrow5"/>
    <dgm:cxn modelId="{E3EC19C9-0BAD-4E4D-AAAB-E29CF3227C45}" type="presOf" srcId="{252B061F-DC74-4240-A22D-340AC33CDB23}" destId="{B577C3AE-C2B3-4E15-8F77-7C00215FAFC2}" srcOrd="0" destOrd="0" presId="urn:microsoft.com/office/officeart/2005/8/layout/arrow5"/>
    <dgm:cxn modelId="{610430C9-E158-412B-82F3-937D2A180FEB}" type="presParOf" srcId="{B577C3AE-C2B3-4E15-8F77-7C00215FAFC2}" destId="{6711C825-4C01-4010-80E5-94DE88871CFE}" srcOrd="0" destOrd="0" presId="urn:microsoft.com/office/officeart/2005/8/layout/arrow5"/>
    <dgm:cxn modelId="{D798480E-D253-400C-A0EB-ED9BD982D69E}" type="presParOf" srcId="{B577C3AE-C2B3-4E15-8F77-7C00215FAFC2}" destId="{DBF43435-E534-4CA2-9BEB-93585D8D69F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4000" b="1" dirty="0" smtClean="0">
              <a:solidFill>
                <a:schemeClr val="accent1">
                  <a:lumMod val="75000"/>
                </a:schemeClr>
              </a:solidFill>
            </a:rPr>
            <a:t>Perché siamo qui</a:t>
          </a:r>
          <a:endParaRPr lang="it-IT" sz="40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40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40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803BF4CE-3C3C-4D13-8E02-AEF108F6B537}" type="presOf" srcId="{2BF37BE0-F1C9-4327-8D6B-194C8F2CF94F}" destId="{7D920113-6D83-4974-923F-4CAA40CA2FDB}" srcOrd="0" destOrd="0" presId="urn:microsoft.com/office/officeart/2008/layout/LinedList"/>
    <dgm:cxn modelId="{F68306FD-B994-437E-8BB8-7AFBC2643AE6}" type="presOf" srcId="{37F295A9-2A2E-416D-9AE6-C3404377959E}" destId="{58FB0A67-F67A-40BA-890E-A840ED83B605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BB7E0671-5BC9-42EA-A51A-B4FB2F242B58}" type="presParOf" srcId="{58FB0A67-F67A-40BA-890E-A840ED83B605}" destId="{AB26EC88-0333-42E8-B340-C2B4FE18384A}" srcOrd="0" destOrd="0" presId="urn:microsoft.com/office/officeart/2008/layout/LinedList"/>
    <dgm:cxn modelId="{B5B1377E-D3BE-490B-955F-162C6F7CF8D8}" type="presParOf" srcId="{58FB0A67-F67A-40BA-890E-A840ED83B605}" destId="{45792684-4DE0-4EDD-B49A-A40AB3BD4B9E}" srcOrd="1" destOrd="0" presId="urn:microsoft.com/office/officeart/2008/layout/LinedList"/>
    <dgm:cxn modelId="{73999B88-B7CA-4DCB-AA82-D58EFE4747A8}" type="presParOf" srcId="{45792684-4DE0-4EDD-B49A-A40AB3BD4B9E}" destId="{7D920113-6D83-4974-923F-4CAA40CA2FDB}" srcOrd="0" destOrd="0" presId="urn:microsoft.com/office/officeart/2008/layout/LinedList"/>
    <dgm:cxn modelId="{CB864BC7-BE0F-48AC-B556-CDBA27EF66B0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3CEE9D5-8004-4DC0-A475-3FC6F2F04938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4CC1C72D-FAEB-4E4A-A770-DEBD56EC4F70}">
      <dgm:prSet custT="1"/>
      <dgm:spPr/>
      <dgm:t>
        <a:bodyPr/>
        <a:lstStyle/>
        <a:p>
          <a:pPr algn="just" rtl="0"/>
          <a:r>
            <a:rPr lang="it-IT" sz="1600" b="1" dirty="0" smtClean="0">
              <a:solidFill>
                <a:schemeClr val="accent6">
                  <a:lumMod val="75000"/>
                </a:schemeClr>
              </a:solidFill>
            </a:rPr>
            <a:t>finalizzati ad un diffuso innesto di innovazioni, anche non di natura tecnologica, nel sistema economico e sociale e rivolti ad un’ampia platea di beneficiari </a:t>
          </a:r>
        </a:p>
        <a:p>
          <a:pPr algn="just" rtl="0"/>
          <a:endParaRPr lang="it-IT" sz="1600" b="1" dirty="0"/>
        </a:p>
      </dgm:t>
    </dgm:pt>
    <dgm:pt modelId="{7CDBA97F-9E0D-42CF-ABF2-6C558E7D55BB}" type="parTrans" cxnId="{4E7279C9-7D89-4B78-9A67-8BEB919FFDD2}">
      <dgm:prSet/>
      <dgm:spPr/>
      <dgm:t>
        <a:bodyPr/>
        <a:lstStyle/>
        <a:p>
          <a:endParaRPr lang="it-IT"/>
        </a:p>
      </dgm:t>
    </dgm:pt>
    <dgm:pt modelId="{6FC16ED2-2882-4421-B49D-F8EB891847AF}" type="sibTrans" cxnId="{4E7279C9-7D89-4B78-9A67-8BEB919FFDD2}">
      <dgm:prSet/>
      <dgm:spPr/>
      <dgm:t>
        <a:bodyPr/>
        <a:lstStyle/>
        <a:p>
          <a:endParaRPr lang="it-IT"/>
        </a:p>
      </dgm:t>
    </dgm:pt>
    <dgm:pt modelId="{BE443D71-E9B1-4826-B945-B9AEF9E42B73}" type="pres">
      <dgm:prSet presAssocID="{03CEE9D5-8004-4DC0-A475-3FC6F2F0493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0CD5EA9B-7E35-41AA-818A-950033BC2FED}" type="pres">
      <dgm:prSet presAssocID="{4CC1C72D-FAEB-4E4A-A770-DEBD56EC4F70}" presName="root" presStyleCnt="0">
        <dgm:presLayoutVars>
          <dgm:chMax/>
          <dgm:chPref/>
        </dgm:presLayoutVars>
      </dgm:prSet>
      <dgm:spPr/>
    </dgm:pt>
    <dgm:pt modelId="{DBF4ABFD-033D-425D-B852-1E74A50CB8C5}" type="pres">
      <dgm:prSet presAssocID="{4CC1C72D-FAEB-4E4A-A770-DEBD56EC4F70}" presName="rootComposite" presStyleCnt="0">
        <dgm:presLayoutVars/>
      </dgm:prSet>
      <dgm:spPr/>
    </dgm:pt>
    <dgm:pt modelId="{083E03EB-8615-4699-A45B-B57E780F0332}" type="pres">
      <dgm:prSet presAssocID="{4CC1C72D-FAEB-4E4A-A770-DEBD56EC4F70}" presName="ParentAccent" presStyleLbl="alignNode1" presStyleIdx="0" presStyleCnt="1"/>
      <dgm:spPr/>
    </dgm:pt>
    <dgm:pt modelId="{3B2C7311-6F60-41E3-801D-0A7CE5665F13}" type="pres">
      <dgm:prSet presAssocID="{4CC1C72D-FAEB-4E4A-A770-DEBD56EC4F70}" presName="ParentSmallAccent" presStyleLbl="fgAcc1" presStyleIdx="0" presStyleCnt="1"/>
      <dgm:spPr>
        <a:solidFill>
          <a:srgbClr val="33CC33">
            <a:alpha val="90000"/>
          </a:srgbClr>
        </a:solidFill>
      </dgm:spPr>
      <dgm:t>
        <a:bodyPr/>
        <a:lstStyle/>
        <a:p>
          <a:endParaRPr lang="it-IT"/>
        </a:p>
      </dgm:t>
    </dgm:pt>
    <dgm:pt modelId="{D3B3687A-029B-4B9E-A768-51742B3B318E}" type="pres">
      <dgm:prSet presAssocID="{4CC1C72D-FAEB-4E4A-A770-DEBD56EC4F70}" presName="Parent" presStyleLbl="revTx" presStyleIdx="0" presStyleCnt="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C7B3CC-52C8-478E-9EDB-521E1034FD07}" type="pres">
      <dgm:prSet presAssocID="{4CC1C72D-FAEB-4E4A-A770-DEBD56EC4F70}" presName="childShape" presStyleCnt="0">
        <dgm:presLayoutVars>
          <dgm:chMax val="0"/>
          <dgm:chPref val="0"/>
        </dgm:presLayoutVars>
      </dgm:prSet>
      <dgm:spPr/>
    </dgm:pt>
  </dgm:ptLst>
  <dgm:cxnLst>
    <dgm:cxn modelId="{DCE34C7A-51FF-44B7-8BF0-671F76DE7D3A}" type="presOf" srcId="{03CEE9D5-8004-4DC0-A475-3FC6F2F04938}" destId="{BE443D71-E9B1-4826-B945-B9AEF9E42B73}" srcOrd="0" destOrd="0" presId="urn:microsoft.com/office/officeart/2008/layout/SquareAccentList"/>
    <dgm:cxn modelId="{4E7279C9-7D89-4B78-9A67-8BEB919FFDD2}" srcId="{03CEE9D5-8004-4DC0-A475-3FC6F2F04938}" destId="{4CC1C72D-FAEB-4E4A-A770-DEBD56EC4F70}" srcOrd="0" destOrd="0" parTransId="{7CDBA97F-9E0D-42CF-ABF2-6C558E7D55BB}" sibTransId="{6FC16ED2-2882-4421-B49D-F8EB891847AF}"/>
    <dgm:cxn modelId="{CF687940-05D3-4AC2-8ABA-465E19B2A2AB}" type="presOf" srcId="{4CC1C72D-FAEB-4E4A-A770-DEBD56EC4F70}" destId="{D3B3687A-029B-4B9E-A768-51742B3B318E}" srcOrd="0" destOrd="0" presId="urn:microsoft.com/office/officeart/2008/layout/SquareAccentList"/>
    <dgm:cxn modelId="{1ACABFE2-533E-4DCE-B16A-046739493281}" type="presParOf" srcId="{BE443D71-E9B1-4826-B945-B9AEF9E42B73}" destId="{0CD5EA9B-7E35-41AA-818A-950033BC2FED}" srcOrd="0" destOrd="0" presId="urn:microsoft.com/office/officeart/2008/layout/SquareAccentList"/>
    <dgm:cxn modelId="{5E58DEDF-F3D1-4F6B-B65D-8F4418991B95}" type="presParOf" srcId="{0CD5EA9B-7E35-41AA-818A-950033BC2FED}" destId="{DBF4ABFD-033D-425D-B852-1E74A50CB8C5}" srcOrd="0" destOrd="0" presId="urn:microsoft.com/office/officeart/2008/layout/SquareAccentList"/>
    <dgm:cxn modelId="{2BF758A3-B7B5-4521-973C-D68D7A2B4627}" type="presParOf" srcId="{DBF4ABFD-033D-425D-B852-1E74A50CB8C5}" destId="{083E03EB-8615-4699-A45B-B57E780F0332}" srcOrd="0" destOrd="0" presId="urn:microsoft.com/office/officeart/2008/layout/SquareAccentList"/>
    <dgm:cxn modelId="{08D13588-DFF8-4CC2-BD64-A05DF657306A}" type="presParOf" srcId="{DBF4ABFD-033D-425D-B852-1E74A50CB8C5}" destId="{3B2C7311-6F60-41E3-801D-0A7CE5665F13}" srcOrd="1" destOrd="0" presId="urn:microsoft.com/office/officeart/2008/layout/SquareAccentList"/>
    <dgm:cxn modelId="{1DA1AFE7-9DFB-47B8-B29D-5FC076C15E4B}" type="presParOf" srcId="{DBF4ABFD-033D-425D-B852-1E74A50CB8C5}" destId="{D3B3687A-029B-4B9E-A768-51742B3B318E}" srcOrd="2" destOrd="0" presId="urn:microsoft.com/office/officeart/2008/layout/SquareAccentList"/>
    <dgm:cxn modelId="{216E3493-72BB-4A83-97E0-A8FEBD8A71B2}" type="presParOf" srcId="{0CD5EA9B-7E35-41AA-818A-950033BC2FED}" destId="{CBC7B3CC-52C8-478E-9EDB-521E1034FD0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BCF1CB5-D42E-4059-B1D0-BE44D4B17212}" type="doc">
      <dgm:prSet loTypeId="urn:microsoft.com/office/officeart/2008/layout/Squa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C50E0AF5-3031-4EDA-B175-798CC21362AE}">
      <dgm:prSet/>
      <dgm:spPr/>
      <dgm:t>
        <a:bodyPr/>
        <a:lstStyle/>
        <a:p>
          <a:pPr algn="just" rtl="0"/>
          <a:r>
            <a:rPr lang="it-IT" b="1" dirty="0" smtClean="0">
              <a:solidFill>
                <a:schemeClr val="accent2"/>
              </a:solidFill>
            </a:rPr>
            <a:t>finalizzati al sostegno mirato a programmi ambiziosi di carattere strategico sotto il profilo dell’impatto sul contesto regionale</a:t>
          </a:r>
          <a:endParaRPr lang="it-IT" b="1" dirty="0">
            <a:solidFill>
              <a:schemeClr val="accent2"/>
            </a:solidFill>
          </a:endParaRPr>
        </a:p>
      </dgm:t>
    </dgm:pt>
    <dgm:pt modelId="{191394A3-EA3D-474E-AC1A-408ED8186BFF}" type="parTrans" cxnId="{1E78D72B-08D3-46BA-B7A0-3EA14F1018E1}">
      <dgm:prSet/>
      <dgm:spPr/>
      <dgm:t>
        <a:bodyPr/>
        <a:lstStyle/>
        <a:p>
          <a:endParaRPr lang="it-IT"/>
        </a:p>
      </dgm:t>
    </dgm:pt>
    <dgm:pt modelId="{79FD2D2A-7A21-4EBB-9F8F-63792777EDD4}" type="sibTrans" cxnId="{1E78D72B-08D3-46BA-B7A0-3EA14F1018E1}">
      <dgm:prSet/>
      <dgm:spPr/>
      <dgm:t>
        <a:bodyPr/>
        <a:lstStyle/>
        <a:p>
          <a:endParaRPr lang="it-IT"/>
        </a:p>
      </dgm:t>
    </dgm:pt>
    <dgm:pt modelId="{1BC6DDBE-EEA3-419A-B9D7-094F9E8B0E6A}" type="pres">
      <dgm:prSet presAssocID="{FBCF1CB5-D42E-4059-B1D0-BE44D4B1721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C811D93E-2A42-4EBC-9230-FD8F17C1C8AC}" type="pres">
      <dgm:prSet presAssocID="{C50E0AF5-3031-4EDA-B175-798CC21362AE}" presName="root" presStyleCnt="0">
        <dgm:presLayoutVars>
          <dgm:chMax/>
          <dgm:chPref/>
        </dgm:presLayoutVars>
      </dgm:prSet>
      <dgm:spPr/>
    </dgm:pt>
    <dgm:pt modelId="{C91C54B4-1758-4214-B440-5B8C6FE421E7}" type="pres">
      <dgm:prSet presAssocID="{C50E0AF5-3031-4EDA-B175-798CC21362AE}" presName="rootComposite" presStyleCnt="0">
        <dgm:presLayoutVars/>
      </dgm:prSet>
      <dgm:spPr/>
    </dgm:pt>
    <dgm:pt modelId="{5F1D0415-9388-4E4F-9160-2793C0F671EE}" type="pres">
      <dgm:prSet presAssocID="{C50E0AF5-3031-4EDA-B175-798CC21362AE}" presName="ParentAccent" presStyleLbl="alignNode1" presStyleIdx="0" presStyleCnt="1"/>
      <dgm:spPr/>
    </dgm:pt>
    <dgm:pt modelId="{49E0879E-6F98-4834-B869-D3EE0F5BDB55}" type="pres">
      <dgm:prSet presAssocID="{C50E0AF5-3031-4EDA-B175-798CC21362AE}" presName="ParentSmallAccent" presStyleLbl="fgAcc1" presStyleIdx="0" presStyleCnt="1"/>
      <dgm:spPr>
        <a:solidFill>
          <a:schemeClr val="accent2">
            <a:alpha val="90000"/>
          </a:schemeClr>
        </a:solidFill>
      </dgm:spPr>
    </dgm:pt>
    <dgm:pt modelId="{83966723-4AA0-486E-A4AA-943FAAF5ED21}" type="pres">
      <dgm:prSet presAssocID="{C50E0AF5-3031-4EDA-B175-798CC21362AE}" presName="Parent" presStyleLbl="revTx" presStyleIdx="0" presStyleCnt="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992286-5A4C-4907-87E5-3A9EFB506D24}" type="pres">
      <dgm:prSet presAssocID="{C50E0AF5-3031-4EDA-B175-798CC21362AE}" presName="childShape" presStyleCnt="0">
        <dgm:presLayoutVars>
          <dgm:chMax val="0"/>
          <dgm:chPref val="0"/>
        </dgm:presLayoutVars>
      </dgm:prSet>
      <dgm:spPr/>
    </dgm:pt>
  </dgm:ptLst>
  <dgm:cxnLst>
    <dgm:cxn modelId="{3726754B-3AB2-40D7-AEA3-7AAFBF6C6292}" type="presOf" srcId="{FBCF1CB5-D42E-4059-B1D0-BE44D4B17212}" destId="{1BC6DDBE-EEA3-419A-B9D7-094F9E8B0E6A}" srcOrd="0" destOrd="0" presId="urn:microsoft.com/office/officeart/2008/layout/SquareAccentList"/>
    <dgm:cxn modelId="{1E78D72B-08D3-46BA-B7A0-3EA14F1018E1}" srcId="{FBCF1CB5-D42E-4059-B1D0-BE44D4B17212}" destId="{C50E0AF5-3031-4EDA-B175-798CC21362AE}" srcOrd="0" destOrd="0" parTransId="{191394A3-EA3D-474E-AC1A-408ED8186BFF}" sibTransId="{79FD2D2A-7A21-4EBB-9F8F-63792777EDD4}"/>
    <dgm:cxn modelId="{47C2251D-0EDA-44B5-A6C7-BB99A1319550}" type="presOf" srcId="{C50E0AF5-3031-4EDA-B175-798CC21362AE}" destId="{83966723-4AA0-486E-A4AA-943FAAF5ED21}" srcOrd="0" destOrd="0" presId="urn:microsoft.com/office/officeart/2008/layout/SquareAccentList"/>
    <dgm:cxn modelId="{34B13FB2-6A9D-4FCC-8EF1-DD635846CBBE}" type="presParOf" srcId="{1BC6DDBE-EEA3-419A-B9D7-094F9E8B0E6A}" destId="{C811D93E-2A42-4EBC-9230-FD8F17C1C8AC}" srcOrd="0" destOrd="0" presId="urn:microsoft.com/office/officeart/2008/layout/SquareAccentList"/>
    <dgm:cxn modelId="{8B61C393-2F92-4D6B-9E61-8CD29207B963}" type="presParOf" srcId="{C811D93E-2A42-4EBC-9230-FD8F17C1C8AC}" destId="{C91C54B4-1758-4214-B440-5B8C6FE421E7}" srcOrd="0" destOrd="0" presId="urn:microsoft.com/office/officeart/2008/layout/SquareAccentList"/>
    <dgm:cxn modelId="{16753701-192E-473F-88B5-E6E38CBF0189}" type="presParOf" srcId="{C91C54B4-1758-4214-B440-5B8C6FE421E7}" destId="{5F1D0415-9388-4E4F-9160-2793C0F671EE}" srcOrd="0" destOrd="0" presId="urn:microsoft.com/office/officeart/2008/layout/SquareAccentList"/>
    <dgm:cxn modelId="{3B82C733-4372-4926-8FFD-0C8FE6372C52}" type="presParOf" srcId="{C91C54B4-1758-4214-B440-5B8C6FE421E7}" destId="{49E0879E-6F98-4834-B869-D3EE0F5BDB55}" srcOrd="1" destOrd="0" presId="urn:microsoft.com/office/officeart/2008/layout/SquareAccentList"/>
    <dgm:cxn modelId="{A0C79D17-BFA7-49D6-BF2E-4B3BBC8A4960}" type="presParOf" srcId="{C91C54B4-1758-4214-B440-5B8C6FE421E7}" destId="{83966723-4AA0-486E-A4AA-943FAAF5ED21}" srcOrd="2" destOrd="0" presId="urn:microsoft.com/office/officeart/2008/layout/SquareAccentList"/>
    <dgm:cxn modelId="{A8DC2401-5C60-43ED-A894-3301AF7C13C3}" type="presParOf" srcId="{C811D93E-2A42-4EBC-9230-FD8F17C1C8AC}" destId="{2F992286-5A4C-4907-87E5-3A9EFB506D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D2A2349-D5E1-4B0B-BC4D-12DFD2A1F555}" type="doc">
      <dgm:prSet loTypeId="urn:microsoft.com/office/officeart/2005/8/layout/gear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DB8CAAE3-2297-43B6-A573-85B61E9001B2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2237D9B8-7080-493B-9788-0BF61F2516A0}" type="parTrans" cxnId="{44DDB8E2-0EF3-4633-BF2B-E93BCCBAFA89}">
      <dgm:prSet/>
      <dgm:spPr/>
      <dgm:t>
        <a:bodyPr/>
        <a:lstStyle/>
        <a:p>
          <a:endParaRPr lang="it-IT"/>
        </a:p>
      </dgm:t>
    </dgm:pt>
    <dgm:pt modelId="{D388EEC3-03C3-47A8-890B-2496F9CBA67B}" type="sibTrans" cxnId="{44DDB8E2-0EF3-4633-BF2B-E93BCCBAFA89}">
      <dgm:prSet/>
      <dgm:spPr/>
      <dgm:t>
        <a:bodyPr/>
        <a:lstStyle/>
        <a:p>
          <a:endParaRPr lang="it-IT"/>
        </a:p>
      </dgm:t>
    </dgm:pt>
    <dgm:pt modelId="{83267C61-1508-43DC-B21B-6C4CC85B645F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68B8E43C-2B2E-4FE0-AE78-B902D4E2AAF2}" type="parTrans" cxnId="{073B4C41-417B-4F58-A495-297D90913EA8}">
      <dgm:prSet/>
      <dgm:spPr/>
      <dgm:t>
        <a:bodyPr/>
        <a:lstStyle/>
        <a:p>
          <a:endParaRPr lang="it-IT"/>
        </a:p>
      </dgm:t>
    </dgm:pt>
    <dgm:pt modelId="{4E4C1904-5B45-41CD-B782-D4F6DF3319A5}" type="sibTrans" cxnId="{073B4C41-417B-4F58-A495-297D90913EA8}">
      <dgm:prSet/>
      <dgm:spPr/>
      <dgm:t>
        <a:bodyPr/>
        <a:lstStyle/>
        <a:p>
          <a:endParaRPr lang="it-IT"/>
        </a:p>
      </dgm:t>
    </dgm:pt>
    <dgm:pt modelId="{04CEFBD9-3179-4291-917F-D814B58269B2}" type="pres">
      <dgm:prSet presAssocID="{DD2A2349-D5E1-4B0B-BC4D-12DFD2A1F55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E2CEB5-124D-44F5-9096-E7ECAF2F2101}" type="pres">
      <dgm:prSet presAssocID="{DB8CAAE3-2297-43B6-A573-85B61E9001B2}" presName="gear1" presStyleLbl="node1" presStyleIdx="0" presStyleCnt="2" custLinFactNeighborX="63389" custLinFactNeighborY="-1727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15EADC-B8B2-4B58-B882-7BA79A4C3E8C}" type="pres">
      <dgm:prSet presAssocID="{DB8CAAE3-2297-43B6-A573-85B61E9001B2}" presName="gear1srcNode" presStyleLbl="node1" presStyleIdx="0" presStyleCnt="2"/>
      <dgm:spPr/>
      <dgm:t>
        <a:bodyPr/>
        <a:lstStyle/>
        <a:p>
          <a:endParaRPr lang="it-IT"/>
        </a:p>
      </dgm:t>
    </dgm:pt>
    <dgm:pt modelId="{128F0A60-3FF4-4381-B2EE-759ED4374620}" type="pres">
      <dgm:prSet presAssocID="{DB8CAAE3-2297-43B6-A573-85B61E9001B2}" presName="gear1dstNode" presStyleLbl="node1" presStyleIdx="0" presStyleCnt="2"/>
      <dgm:spPr/>
      <dgm:t>
        <a:bodyPr/>
        <a:lstStyle/>
        <a:p>
          <a:endParaRPr lang="it-IT"/>
        </a:p>
      </dgm:t>
    </dgm:pt>
    <dgm:pt modelId="{48AC5F59-43C7-463B-9C6A-CEA2081E1C1C}" type="pres">
      <dgm:prSet presAssocID="{83267C61-1508-43DC-B21B-6C4CC85B645F}" presName="gear2" presStyleLbl="node1" presStyleIdx="1" presStyleCnt="2" custLinFactNeighborX="80598" custLinFactNeighborY="5611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05CD41-67EA-4513-9E61-A8C3D66DFD07}" type="pres">
      <dgm:prSet presAssocID="{83267C61-1508-43DC-B21B-6C4CC85B645F}" presName="gear2srcNode" presStyleLbl="node1" presStyleIdx="1" presStyleCnt="2"/>
      <dgm:spPr/>
      <dgm:t>
        <a:bodyPr/>
        <a:lstStyle/>
        <a:p>
          <a:endParaRPr lang="it-IT"/>
        </a:p>
      </dgm:t>
    </dgm:pt>
    <dgm:pt modelId="{F2B40673-4C71-4A98-9339-977C54C5A9D5}" type="pres">
      <dgm:prSet presAssocID="{83267C61-1508-43DC-B21B-6C4CC85B645F}" presName="gear2dstNode" presStyleLbl="node1" presStyleIdx="1" presStyleCnt="2"/>
      <dgm:spPr/>
      <dgm:t>
        <a:bodyPr/>
        <a:lstStyle/>
        <a:p>
          <a:endParaRPr lang="it-IT"/>
        </a:p>
      </dgm:t>
    </dgm:pt>
    <dgm:pt modelId="{9C58820E-B88E-42EC-B94E-53580DE862F7}" type="pres">
      <dgm:prSet presAssocID="{D388EEC3-03C3-47A8-890B-2496F9CBA67B}" presName="connector1" presStyleLbl="sibTrans2D1" presStyleIdx="0" presStyleCnt="2" custLinFactNeighborX="51535" custLinFactNeighborY="-14042"/>
      <dgm:spPr/>
      <dgm:t>
        <a:bodyPr/>
        <a:lstStyle/>
        <a:p>
          <a:endParaRPr lang="it-IT"/>
        </a:p>
      </dgm:t>
    </dgm:pt>
    <dgm:pt modelId="{271AF710-52C6-4140-9C37-87300CDE1B1A}" type="pres">
      <dgm:prSet presAssocID="{4E4C1904-5B45-41CD-B782-D4F6DF3319A5}" presName="connector2" presStyleLbl="sibTrans2D1" presStyleIdx="1" presStyleCnt="2" custLinFactNeighborX="62397" custLinFactNeighborY="52971"/>
      <dgm:spPr/>
      <dgm:t>
        <a:bodyPr/>
        <a:lstStyle/>
        <a:p>
          <a:endParaRPr lang="it-IT"/>
        </a:p>
      </dgm:t>
    </dgm:pt>
  </dgm:ptLst>
  <dgm:cxnLst>
    <dgm:cxn modelId="{073B4C41-417B-4F58-A495-297D90913EA8}" srcId="{DD2A2349-D5E1-4B0B-BC4D-12DFD2A1F555}" destId="{83267C61-1508-43DC-B21B-6C4CC85B645F}" srcOrd="1" destOrd="0" parTransId="{68B8E43C-2B2E-4FE0-AE78-B902D4E2AAF2}" sibTransId="{4E4C1904-5B45-41CD-B782-D4F6DF3319A5}"/>
    <dgm:cxn modelId="{99F0E255-A0E6-4115-9C97-DC345A3A5114}" type="presOf" srcId="{4E4C1904-5B45-41CD-B782-D4F6DF3319A5}" destId="{271AF710-52C6-4140-9C37-87300CDE1B1A}" srcOrd="0" destOrd="0" presId="urn:microsoft.com/office/officeart/2005/8/layout/gear1"/>
    <dgm:cxn modelId="{73FA59F7-06B8-4EF2-8ED8-53810EAE9DC6}" type="presOf" srcId="{D388EEC3-03C3-47A8-890B-2496F9CBA67B}" destId="{9C58820E-B88E-42EC-B94E-53580DE862F7}" srcOrd="0" destOrd="0" presId="urn:microsoft.com/office/officeart/2005/8/layout/gear1"/>
    <dgm:cxn modelId="{2B71B96E-00CE-4014-982F-10D855F0F228}" type="presOf" srcId="{DB8CAAE3-2297-43B6-A573-85B61E9001B2}" destId="{3115EADC-B8B2-4B58-B882-7BA79A4C3E8C}" srcOrd="1" destOrd="0" presId="urn:microsoft.com/office/officeart/2005/8/layout/gear1"/>
    <dgm:cxn modelId="{29F7A0EF-19FB-4047-9D0B-62359F2AC8E7}" type="presOf" srcId="{83267C61-1508-43DC-B21B-6C4CC85B645F}" destId="{F2B40673-4C71-4A98-9339-977C54C5A9D5}" srcOrd="2" destOrd="0" presId="urn:microsoft.com/office/officeart/2005/8/layout/gear1"/>
    <dgm:cxn modelId="{44DDB8E2-0EF3-4633-BF2B-E93BCCBAFA89}" srcId="{DD2A2349-D5E1-4B0B-BC4D-12DFD2A1F555}" destId="{DB8CAAE3-2297-43B6-A573-85B61E9001B2}" srcOrd="0" destOrd="0" parTransId="{2237D9B8-7080-493B-9788-0BF61F2516A0}" sibTransId="{D388EEC3-03C3-47A8-890B-2496F9CBA67B}"/>
    <dgm:cxn modelId="{97E7A44F-0F78-49F4-AF13-EFDD84FA7DCB}" type="presOf" srcId="{DB8CAAE3-2297-43B6-A573-85B61E9001B2}" destId="{2EE2CEB5-124D-44F5-9096-E7ECAF2F2101}" srcOrd="0" destOrd="0" presId="urn:microsoft.com/office/officeart/2005/8/layout/gear1"/>
    <dgm:cxn modelId="{EB2823BB-8FF9-4396-9C95-A9751C65CB72}" type="presOf" srcId="{83267C61-1508-43DC-B21B-6C4CC85B645F}" destId="{A805CD41-67EA-4513-9E61-A8C3D66DFD07}" srcOrd="1" destOrd="0" presId="urn:microsoft.com/office/officeart/2005/8/layout/gear1"/>
    <dgm:cxn modelId="{42421FE5-DE9E-406F-992B-CE1FE9E53D9A}" type="presOf" srcId="{DB8CAAE3-2297-43B6-A573-85B61E9001B2}" destId="{128F0A60-3FF4-4381-B2EE-759ED4374620}" srcOrd="2" destOrd="0" presId="urn:microsoft.com/office/officeart/2005/8/layout/gear1"/>
    <dgm:cxn modelId="{1D6AA9B4-916C-4BBB-B983-9F31EA04F259}" type="presOf" srcId="{DD2A2349-D5E1-4B0B-BC4D-12DFD2A1F555}" destId="{04CEFBD9-3179-4291-917F-D814B58269B2}" srcOrd="0" destOrd="0" presId="urn:microsoft.com/office/officeart/2005/8/layout/gear1"/>
    <dgm:cxn modelId="{6583411A-8D86-41EB-8596-4E02FB930A0B}" type="presOf" srcId="{83267C61-1508-43DC-B21B-6C4CC85B645F}" destId="{48AC5F59-43C7-463B-9C6A-CEA2081E1C1C}" srcOrd="0" destOrd="0" presId="urn:microsoft.com/office/officeart/2005/8/layout/gear1"/>
    <dgm:cxn modelId="{F75E08B2-8579-4E4A-AF94-FB83C44E167B}" type="presParOf" srcId="{04CEFBD9-3179-4291-917F-D814B58269B2}" destId="{2EE2CEB5-124D-44F5-9096-E7ECAF2F2101}" srcOrd="0" destOrd="0" presId="urn:microsoft.com/office/officeart/2005/8/layout/gear1"/>
    <dgm:cxn modelId="{5430694B-2BD7-4CEE-B8BA-449871160DE1}" type="presParOf" srcId="{04CEFBD9-3179-4291-917F-D814B58269B2}" destId="{3115EADC-B8B2-4B58-B882-7BA79A4C3E8C}" srcOrd="1" destOrd="0" presId="urn:microsoft.com/office/officeart/2005/8/layout/gear1"/>
    <dgm:cxn modelId="{9241FD1B-3EC9-44E1-A52B-771858708A96}" type="presParOf" srcId="{04CEFBD9-3179-4291-917F-D814B58269B2}" destId="{128F0A60-3FF4-4381-B2EE-759ED4374620}" srcOrd="2" destOrd="0" presId="urn:microsoft.com/office/officeart/2005/8/layout/gear1"/>
    <dgm:cxn modelId="{80A46DE6-B498-49E5-8EF6-FD0603F28FFB}" type="presParOf" srcId="{04CEFBD9-3179-4291-917F-D814B58269B2}" destId="{48AC5F59-43C7-463B-9C6A-CEA2081E1C1C}" srcOrd="3" destOrd="0" presId="urn:microsoft.com/office/officeart/2005/8/layout/gear1"/>
    <dgm:cxn modelId="{EAE7F0BE-E366-4604-B810-6CD6CDC4B914}" type="presParOf" srcId="{04CEFBD9-3179-4291-917F-D814B58269B2}" destId="{A805CD41-67EA-4513-9E61-A8C3D66DFD07}" srcOrd="4" destOrd="0" presId="urn:microsoft.com/office/officeart/2005/8/layout/gear1"/>
    <dgm:cxn modelId="{447EDB3A-7224-485C-B864-4429DBD10546}" type="presParOf" srcId="{04CEFBD9-3179-4291-917F-D814B58269B2}" destId="{F2B40673-4C71-4A98-9339-977C54C5A9D5}" srcOrd="5" destOrd="0" presId="urn:microsoft.com/office/officeart/2005/8/layout/gear1"/>
    <dgm:cxn modelId="{0B11740E-95C3-404C-9A31-A44402D8FF33}" type="presParOf" srcId="{04CEFBD9-3179-4291-917F-D814B58269B2}" destId="{9C58820E-B88E-42EC-B94E-53580DE862F7}" srcOrd="6" destOrd="0" presId="urn:microsoft.com/office/officeart/2005/8/layout/gear1"/>
    <dgm:cxn modelId="{C23F291B-59B5-4029-82B1-4E440ADDC341}" type="presParOf" srcId="{04CEFBD9-3179-4291-917F-D814B58269B2}" destId="{271AF710-52C6-4140-9C37-87300CDE1B1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D2A2349-D5E1-4B0B-BC4D-12DFD2A1F555}" type="doc">
      <dgm:prSet loTypeId="urn:microsoft.com/office/officeart/2005/8/layout/gear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DB8CAAE3-2297-43B6-A573-85B61E9001B2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2237D9B8-7080-493B-9788-0BF61F2516A0}" type="parTrans" cxnId="{44DDB8E2-0EF3-4633-BF2B-E93BCCBAFA89}">
      <dgm:prSet/>
      <dgm:spPr/>
      <dgm:t>
        <a:bodyPr/>
        <a:lstStyle/>
        <a:p>
          <a:endParaRPr lang="it-IT"/>
        </a:p>
      </dgm:t>
    </dgm:pt>
    <dgm:pt modelId="{D388EEC3-03C3-47A8-890B-2496F9CBA67B}" type="sibTrans" cxnId="{44DDB8E2-0EF3-4633-BF2B-E93BCCBAFA89}">
      <dgm:prSet/>
      <dgm:spPr/>
      <dgm:t>
        <a:bodyPr/>
        <a:lstStyle/>
        <a:p>
          <a:endParaRPr lang="it-IT"/>
        </a:p>
      </dgm:t>
    </dgm:pt>
    <dgm:pt modelId="{83267C61-1508-43DC-B21B-6C4CC85B645F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68B8E43C-2B2E-4FE0-AE78-B902D4E2AAF2}" type="parTrans" cxnId="{073B4C41-417B-4F58-A495-297D90913EA8}">
      <dgm:prSet/>
      <dgm:spPr/>
      <dgm:t>
        <a:bodyPr/>
        <a:lstStyle/>
        <a:p>
          <a:endParaRPr lang="it-IT"/>
        </a:p>
      </dgm:t>
    </dgm:pt>
    <dgm:pt modelId="{4E4C1904-5B45-41CD-B782-D4F6DF3319A5}" type="sibTrans" cxnId="{073B4C41-417B-4F58-A495-297D90913EA8}">
      <dgm:prSet/>
      <dgm:spPr/>
      <dgm:t>
        <a:bodyPr/>
        <a:lstStyle/>
        <a:p>
          <a:endParaRPr lang="it-IT"/>
        </a:p>
      </dgm:t>
    </dgm:pt>
    <dgm:pt modelId="{04CEFBD9-3179-4291-917F-D814B58269B2}" type="pres">
      <dgm:prSet presAssocID="{DD2A2349-D5E1-4B0B-BC4D-12DFD2A1F55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E2CEB5-124D-44F5-9096-E7ECAF2F2101}" type="pres">
      <dgm:prSet presAssocID="{DB8CAAE3-2297-43B6-A573-85B61E9001B2}" presName="gear1" presStyleLbl="node1" presStyleIdx="0" presStyleCnt="2" custLinFactNeighborX="63389" custLinFactNeighborY="-1727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15EADC-B8B2-4B58-B882-7BA79A4C3E8C}" type="pres">
      <dgm:prSet presAssocID="{DB8CAAE3-2297-43B6-A573-85B61E9001B2}" presName="gear1srcNode" presStyleLbl="node1" presStyleIdx="0" presStyleCnt="2"/>
      <dgm:spPr/>
      <dgm:t>
        <a:bodyPr/>
        <a:lstStyle/>
        <a:p>
          <a:endParaRPr lang="it-IT"/>
        </a:p>
      </dgm:t>
    </dgm:pt>
    <dgm:pt modelId="{128F0A60-3FF4-4381-B2EE-759ED4374620}" type="pres">
      <dgm:prSet presAssocID="{DB8CAAE3-2297-43B6-A573-85B61E9001B2}" presName="gear1dstNode" presStyleLbl="node1" presStyleIdx="0" presStyleCnt="2"/>
      <dgm:spPr/>
      <dgm:t>
        <a:bodyPr/>
        <a:lstStyle/>
        <a:p>
          <a:endParaRPr lang="it-IT"/>
        </a:p>
      </dgm:t>
    </dgm:pt>
    <dgm:pt modelId="{48AC5F59-43C7-463B-9C6A-CEA2081E1C1C}" type="pres">
      <dgm:prSet presAssocID="{83267C61-1508-43DC-B21B-6C4CC85B645F}" presName="gear2" presStyleLbl="node1" presStyleIdx="1" presStyleCnt="2" custLinFactNeighborX="80598" custLinFactNeighborY="5611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05CD41-67EA-4513-9E61-A8C3D66DFD07}" type="pres">
      <dgm:prSet presAssocID="{83267C61-1508-43DC-B21B-6C4CC85B645F}" presName="gear2srcNode" presStyleLbl="node1" presStyleIdx="1" presStyleCnt="2"/>
      <dgm:spPr/>
      <dgm:t>
        <a:bodyPr/>
        <a:lstStyle/>
        <a:p>
          <a:endParaRPr lang="it-IT"/>
        </a:p>
      </dgm:t>
    </dgm:pt>
    <dgm:pt modelId="{F2B40673-4C71-4A98-9339-977C54C5A9D5}" type="pres">
      <dgm:prSet presAssocID="{83267C61-1508-43DC-B21B-6C4CC85B645F}" presName="gear2dstNode" presStyleLbl="node1" presStyleIdx="1" presStyleCnt="2"/>
      <dgm:spPr/>
      <dgm:t>
        <a:bodyPr/>
        <a:lstStyle/>
        <a:p>
          <a:endParaRPr lang="it-IT"/>
        </a:p>
      </dgm:t>
    </dgm:pt>
    <dgm:pt modelId="{9C58820E-B88E-42EC-B94E-53580DE862F7}" type="pres">
      <dgm:prSet presAssocID="{D388EEC3-03C3-47A8-890B-2496F9CBA67B}" presName="connector1" presStyleLbl="sibTrans2D1" presStyleIdx="0" presStyleCnt="2" custLinFactNeighborX="51535" custLinFactNeighborY="-14042"/>
      <dgm:spPr/>
      <dgm:t>
        <a:bodyPr/>
        <a:lstStyle/>
        <a:p>
          <a:endParaRPr lang="it-IT"/>
        </a:p>
      </dgm:t>
    </dgm:pt>
    <dgm:pt modelId="{271AF710-52C6-4140-9C37-87300CDE1B1A}" type="pres">
      <dgm:prSet presAssocID="{4E4C1904-5B45-41CD-B782-D4F6DF3319A5}" presName="connector2" presStyleLbl="sibTrans2D1" presStyleIdx="1" presStyleCnt="2" custLinFactNeighborX="62397" custLinFactNeighborY="52971"/>
      <dgm:spPr/>
      <dgm:t>
        <a:bodyPr/>
        <a:lstStyle/>
        <a:p>
          <a:endParaRPr lang="it-IT"/>
        </a:p>
      </dgm:t>
    </dgm:pt>
  </dgm:ptLst>
  <dgm:cxnLst>
    <dgm:cxn modelId="{2E42CDAC-5CBE-4D2B-B458-3025226ADF35}" type="presOf" srcId="{DB8CAAE3-2297-43B6-A573-85B61E9001B2}" destId="{3115EADC-B8B2-4B58-B882-7BA79A4C3E8C}" srcOrd="1" destOrd="0" presId="urn:microsoft.com/office/officeart/2005/8/layout/gear1"/>
    <dgm:cxn modelId="{B213963D-8C4D-46D6-A363-191C7EC1C63E}" type="presOf" srcId="{83267C61-1508-43DC-B21B-6C4CC85B645F}" destId="{48AC5F59-43C7-463B-9C6A-CEA2081E1C1C}" srcOrd="0" destOrd="0" presId="urn:microsoft.com/office/officeart/2005/8/layout/gear1"/>
    <dgm:cxn modelId="{073B4C41-417B-4F58-A495-297D90913EA8}" srcId="{DD2A2349-D5E1-4B0B-BC4D-12DFD2A1F555}" destId="{83267C61-1508-43DC-B21B-6C4CC85B645F}" srcOrd="1" destOrd="0" parTransId="{68B8E43C-2B2E-4FE0-AE78-B902D4E2AAF2}" sibTransId="{4E4C1904-5B45-41CD-B782-D4F6DF3319A5}"/>
    <dgm:cxn modelId="{BBD053EF-4F68-4078-92ED-E4781042EB50}" type="presOf" srcId="{DB8CAAE3-2297-43B6-A573-85B61E9001B2}" destId="{128F0A60-3FF4-4381-B2EE-759ED4374620}" srcOrd="2" destOrd="0" presId="urn:microsoft.com/office/officeart/2005/8/layout/gear1"/>
    <dgm:cxn modelId="{73100FD3-04B7-44E8-9293-24290C6E9F2F}" type="presOf" srcId="{DB8CAAE3-2297-43B6-A573-85B61E9001B2}" destId="{2EE2CEB5-124D-44F5-9096-E7ECAF2F2101}" srcOrd="0" destOrd="0" presId="urn:microsoft.com/office/officeart/2005/8/layout/gear1"/>
    <dgm:cxn modelId="{381EC203-F29C-4594-AE4B-6614D69D9C75}" type="presOf" srcId="{D388EEC3-03C3-47A8-890B-2496F9CBA67B}" destId="{9C58820E-B88E-42EC-B94E-53580DE862F7}" srcOrd="0" destOrd="0" presId="urn:microsoft.com/office/officeart/2005/8/layout/gear1"/>
    <dgm:cxn modelId="{73B0D5EA-79A0-43B2-8667-6060A96F1813}" type="presOf" srcId="{DD2A2349-D5E1-4B0B-BC4D-12DFD2A1F555}" destId="{04CEFBD9-3179-4291-917F-D814B58269B2}" srcOrd="0" destOrd="0" presId="urn:microsoft.com/office/officeart/2005/8/layout/gear1"/>
    <dgm:cxn modelId="{44DDB8E2-0EF3-4633-BF2B-E93BCCBAFA89}" srcId="{DD2A2349-D5E1-4B0B-BC4D-12DFD2A1F555}" destId="{DB8CAAE3-2297-43B6-A573-85B61E9001B2}" srcOrd="0" destOrd="0" parTransId="{2237D9B8-7080-493B-9788-0BF61F2516A0}" sibTransId="{D388EEC3-03C3-47A8-890B-2496F9CBA67B}"/>
    <dgm:cxn modelId="{F07660F8-8161-4C19-99D1-75893EA4847C}" type="presOf" srcId="{4E4C1904-5B45-41CD-B782-D4F6DF3319A5}" destId="{271AF710-52C6-4140-9C37-87300CDE1B1A}" srcOrd="0" destOrd="0" presId="urn:microsoft.com/office/officeart/2005/8/layout/gear1"/>
    <dgm:cxn modelId="{DD8A4208-946A-4A54-90FF-0194EB2FC50F}" type="presOf" srcId="{83267C61-1508-43DC-B21B-6C4CC85B645F}" destId="{A805CD41-67EA-4513-9E61-A8C3D66DFD07}" srcOrd="1" destOrd="0" presId="urn:microsoft.com/office/officeart/2005/8/layout/gear1"/>
    <dgm:cxn modelId="{DBC38246-098E-43B0-B5F6-79212AE2A813}" type="presOf" srcId="{83267C61-1508-43DC-B21B-6C4CC85B645F}" destId="{F2B40673-4C71-4A98-9339-977C54C5A9D5}" srcOrd="2" destOrd="0" presId="urn:microsoft.com/office/officeart/2005/8/layout/gear1"/>
    <dgm:cxn modelId="{66FFB932-7FC7-48C1-8511-AA54F9E440CB}" type="presParOf" srcId="{04CEFBD9-3179-4291-917F-D814B58269B2}" destId="{2EE2CEB5-124D-44F5-9096-E7ECAF2F2101}" srcOrd="0" destOrd="0" presId="urn:microsoft.com/office/officeart/2005/8/layout/gear1"/>
    <dgm:cxn modelId="{BA577F3C-B30E-4E83-B40A-4F3767BDFD0F}" type="presParOf" srcId="{04CEFBD9-3179-4291-917F-D814B58269B2}" destId="{3115EADC-B8B2-4B58-B882-7BA79A4C3E8C}" srcOrd="1" destOrd="0" presId="urn:microsoft.com/office/officeart/2005/8/layout/gear1"/>
    <dgm:cxn modelId="{3525EF4F-892C-44BE-86F9-F0AF7B0679AC}" type="presParOf" srcId="{04CEFBD9-3179-4291-917F-D814B58269B2}" destId="{128F0A60-3FF4-4381-B2EE-759ED4374620}" srcOrd="2" destOrd="0" presId="urn:microsoft.com/office/officeart/2005/8/layout/gear1"/>
    <dgm:cxn modelId="{842E2AFF-ECF0-4ED9-9DFD-238CD253A7CB}" type="presParOf" srcId="{04CEFBD9-3179-4291-917F-D814B58269B2}" destId="{48AC5F59-43C7-463B-9C6A-CEA2081E1C1C}" srcOrd="3" destOrd="0" presId="urn:microsoft.com/office/officeart/2005/8/layout/gear1"/>
    <dgm:cxn modelId="{E6296E28-C461-4735-AAAA-D6BB4F6EB497}" type="presParOf" srcId="{04CEFBD9-3179-4291-917F-D814B58269B2}" destId="{A805CD41-67EA-4513-9E61-A8C3D66DFD07}" srcOrd="4" destOrd="0" presId="urn:microsoft.com/office/officeart/2005/8/layout/gear1"/>
    <dgm:cxn modelId="{54B05BCC-68AB-450B-B429-2ED353B2829B}" type="presParOf" srcId="{04CEFBD9-3179-4291-917F-D814B58269B2}" destId="{F2B40673-4C71-4A98-9339-977C54C5A9D5}" srcOrd="5" destOrd="0" presId="urn:microsoft.com/office/officeart/2005/8/layout/gear1"/>
    <dgm:cxn modelId="{2333730C-7B67-4FBD-AE2D-A9761CFBEADF}" type="presParOf" srcId="{04CEFBD9-3179-4291-917F-D814B58269B2}" destId="{9C58820E-B88E-42EC-B94E-53580DE862F7}" srcOrd="6" destOrd="0" presId="urn:microsoft.com/office/officeart/2005/8/layout/gear1"/>
    <dgm:cxn modelId="{340FEFC1-3A4C-480F-A86B-CC35BF9EAAAC}" type="presParOf" srcId="{04CEFBD9-3179-4291-917F-D814B58269B2}" destId="{271AF710-52C6-4140-9C37-87300CDE1B1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63ACFB1-B77F-4015-9BED-EC30BF08F77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6B0764-5BD0-4874-96A3-55F283CF28ED}">
      <dgm:prSet/>
      <dgm:spPr>
        <a:solidFill>
          <a:srgbClr val="FFC000"/>
        </a:solidFill>
      </dgm:spPr>
      <dgm:t>
        <a:bodyPr/>
        <a:lstStyle/>
        <a:p>
          <a:pPr rtl="0"/>
          <a:r>
            <a:rPr lang="it-IT" dirty="0" smtClean="0"/>
            <a:t>Verso il PO FESR 2014-2020</a:t>
          </a:r>
          <a:endParaRPr lang="it-IT" dirty="0"/>
        </a:p>
      </dgm:t>
    </dgm:pt>
    <dgm:pt modelId="{B88FFC91-1F6F-4375-8676-72BE85B74A9B}" type="parTrans" cxnId="{EB38DD7B-3F2C-41A1-87E8-22B0F5F058E1}">
      <dgm:prSet/>
      <dgm:spPr/>
      <dgm:t>
        <a:bodyPr/>
        <a:lstStyle/>
        <a:p>
          <a:endParaRPr lang="it-IT"/>
        </a:p>
      </dgm:t>
    </dgm:pt>
    <dgm:pt modelId="{0F6C585C-BEAF-403B-BAC3-5E6D53278BED}" type="sibTrans" cxnId="{EB38DD7B-3F2C-41A1-87E8-22B0F5F058E1}">
      <dgm:prSet/>
      <dgm:spPr/>
      <dgm:t>
        <a:bodyPr/>
        <a:lstStyle/>
        <a:p>
          <a:endParaRPr lang="it-IT"/>
        </a:p>
      </dgm:t>
    </dgm:pt>
    <dgm:pt modelId="{42458090-426A-4F00-AD2D-8E2703041A28}" type="pres">
      <dgm:prSet presAssocID="{E63ACFB1-B77F-4015-9BED-EC30BF08F7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B318694-7D13-4394-9999-743EFAEC9488}" type="pres">
      <dgm:prSet presAssocID="{E46B0764-5BD0-4874-96A3-55F283CF28ED}" presName="parTxOnly" presStyleLbl="node1" presStyleIdx="0" presStyleCnt="1" custAng="0" custScaleX="41573" custLinFactNeighborX="187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B4FDD3E-5AA0-4D44-8B5C-3B81B05D8626}" type="presOf" srcId="{E63ACFB1-B77F-4015-9BED-EC30BF08F771}" destId="{42458090-426A-4F00-AD2D-8E2703041A28}" srcOrd="0" destOrd="0" presId="urn:microsoft.com/office/officeart/2005/8/layout/hChevron3"/>
    <dgm:cxn modelId="{EB38DD7B-3F2C-41A1-87E8-22B0F5F058E1}" srcId="{E63ACFB1-B77F-4015-9BED-EC30BF08F771}" destId="{E46B0764-5BD0-4874-96A3-55F283CF28ED}" srcOrd="0" destOrd="0" parTransId="{B88FFC91-1F6F-4375-8676-72BE85B74A9B}" sibTransId="{0F6C585C-BEAF-403B-BAC3-5E6D53278BED}"/>
    <dgm:cxn modelId="{D1455D7C-4E58-4363-A2DD-96E1966DA721}" type="presOf" srcId="{E46B0764-5BD0-4874-96A3-55F283CF28ED}" destId="{FB318694-7D13-4394-9999-743EFAEC9488}" srcOrd="0" destOrd="0" presId="urn:microsoft.com/office/officeart/2005/8/layout/hChevron3"/>
    <dgm:cxn modelId="{A43C6EBE-A2D2-43E1-861C-01F9D2D88095}" type="presParOf" srcId="{42458090-426A-4F00-AD2D-8E2703041A28}" destId="{FB318694-7D13-4394-9999-743EFAEC948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E646E03-12A4-49CF-87FA-83F02809DA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F18DF4-A7CB-4C68-84EF-BE7E4F9667D2}">
      <dgm:prSet custT="1"/>
      <dgm:spPr/>
      <dgm:t>
        <a:bodyPr/>
        <a:lstStyle/>
        <a:p>
          <a:pPr algn="ctr" rtl="0"/>
          <a:r>
            <a:rPr lang="it-IT" sz="1100" dirty="0" smtClean="0"/>
            <a:t>Mission Oriented </a:t>
          </a:r>
          <a:endParaRPr lang="it-IT" sz="1100" dirty="0"/>
        </a:p>
      </dgm:t>
    </dgm:pt>
    <dgm:pt modelId="{1A9E2F38-4905-4E72-9BAD-FC02BBD1C89D}" type="parTrans" cxnId="{3EB93381-CFDF-412D-BD0E-28EC38363155}">
      <dgm:prSet/>
      <dgm:spPr/>
      <dgm:t>
        <a:bodyPr/>
        <a:lstStyle/>
        <a:p>
          <a:endParaRPr lang="it-IT"/>
        </a:p>
      </dgm:t>
    </dgm:pt>
    <dgm:pt modelId="{53E7F729-0A4D-416F-AF8A-594714C3CE2E}" type="sibTrans" cxnId="{3EB93381-CFDF-412D-BD0E-28EC38363155}">
      <dgm:prSet/>
      <dgm:spPr/>
      <dgm:t>
        <a:bodyPr/>
        <a:lstStyle/>
        <a:p>
          <a:endParaRPr lang="it-IT"/>
        </a:p>
      </dgm:t>
    </dgm:pt>
    <dgm:pt modelId="{32EF67BB-7DDF-4EDE-983A-3F879EF25BB8}" type="pres">
      <dgm:prSet presAssocID="{AE646E03-12A4-49CF-87FA-83F02809DA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9145999-397C-4B26-80C5-A6DCCF277918}" type="pres">
      <dgm:prSet presAssocID="{83F18DF4-A7CB-4C68-84EF-BE7E4F9667D2}" presName="parentText" presStyleLbl="node1" presStyleIdx="0" presStyleCnt="1" custScaleY="19615" custLinFactNeighborX="-2180" custLinFactNeighborY="1217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B641A5D-C3E1-4B1D-9884-6DB2FBC360EE}" type="presOf" srcId="{AE646E03-12A4-49CF-87FA-83F02809DAAE}" destId="{32EF67BB-7DDF-4EDE-983A-3F879EF25BB8}" srcOrd="0" destOrd="0" presId="urn:microsoft.com/office/officeart/2005/8/layout/vList2"/>
    <dgm:cxn modelId="{3EB93381-CFDF-412D-BD0E-28EC38363155}" srcId="{AE646E03-12A4-49CF-87FA-83F02809DAAE}" destId="{83F18DF4-A7CB-4C68-84EF-BE7E4F9667D2}" srcOrd="0" destOrd="0" parTransId="{1A9E2F38-4905-4E72-9BAD-FC02BBD1C89D}" sibTransId="{53E7F729-0A4D-416F-AF8A-594714C3CE2E}"/>
    <dgm:cxn modelId="{116DBE0C-E53E-4098-90CD-F91DA4C6AA2A}" type="presOf" srcId="{83F18DF4-A7CB-4C68-84EF-BE7E4F9667D2}" destId="{49145999-397C-4B26-80C5-A6DCCF277918}" srcOrd="0" destOrd="0" presId="urn:microsoft.com/office/officeart/2005/8/layout/vList2"/>
    <dgm:cxn modelId="{F5E8377A-86A3-47E5-A6E6-12E134EE95C6}" type="presParOf" srcId="{32EF67BB-7DDF-4EDE-983A-3F879EF25BB8}" destId="{49145999-397C-4B26-80C5-A6DCCF2779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E646E03-12A4-49CF-87FA-83F02809DA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F18DF4-A7CB-4C68-84EF-BE7E4F9667D2}">
      <dgm:prSet custT="1"/>
      <dgm:spPr/>
      <dgm:t>
        <a:bodyPr/>
        <a:lstStyle/>
        <a:p>
          <a:pPr algn="ctr" rtl="0"/>
          <a:r>
            <a:rPr lang="it-IT" sz="1100" dirty="0" smtClean="0"/>
            <a:t>Diffusion  Oriented </a:t>
          </a:r>
          <a:endParaRPr lang="it-IT" sz="1100" dirty="0"/>
        </a:p>
      </dgm:t>
    </dgm:pt>
    <dgm:pt modelId="{1A9E2F38-4905-4E72-9BAD-FC02BBD1C89D}" type="parTrans" cxnId="{3EB93381-CFDF-412D-BD0E-28EC38363155}">
      <dgm:prSet/>
      <dgm:spPr/>
      <dgm:t>
        <a:bodyPr/>
        <a:lstStyle/>
        <a:p>
          <a:endParaRPr lang="it-IT"/>
        </a:p>
      </dgm:t>
    </dgm:pt>
    <dgm:pt modelId="{53E7F729-0A4D-416F-AF8A-594714C3CE2E}" type="sibTrans" cxnId="{3EB93381-CFDF-412D-BD0E-28EC38363155}">
      <dgm:prSet/>
      <dgm:spPr/>
      <dgm:t>
        <a:bodyPr/>
        <a:lstStyle/>
        <a:p>
          <a:endParaRPr lang="it-IT"/>
        </a:p>
      </dgm:t>
    </dgm:pt>
    <dgm:pt modelId="{32EF67BB-7DDF-4EDE-983A-3F879EF25BB8}" type="pres">
      <dgm:prSet presAssocID="{AE646E03-12A4-49CF-87FA-83F02809DA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9145999-397C-4B26-80C5-A6DCCF277918}" type="pres">
      <dgm:prSet presAssocID="{83F18DF4-A7CB-4C68-84EF-BE7E4F9667D2}" presName="parentText" presStyleLbl="node1" presStyleIdx="0" presStyleCnt="1" custScaleY="1961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0F5882B-0EEC-4590-9F33-4762EED98439}" type="presOf" srcId="{83F18DF4-A7CB-4C68-84EF-BE7E4F9667D2}" destId="{49145999-397C-4B26-80C5-A6DCCF277918}" srcOrd="0" destOrd="0" presId="urn:microsoft.com/office/officeart/2005/8/layout/vList2"/>
    <dgm:cxn modelId="{3EB93381-CFDF-412D-BD0E-28EC38363155}" srcId="{AE646E03-12A4-49CF-87FA-83F02809DAAE}" destId="{83F18DF4-A7CB-4C68-84EF-BE7E4F9667D2}" srcOrd="0" destOrd="0" parTransId="{1A9E2F38-4905-4E72-9BAD-FC02BBD1C89D}" sibTransId="{53E7F729-0A4D-416F-AF8A-594714C3CE2E}"/>
    <dgm:cxn modelId="{AF14E1E7-6A92-426C-A1E7-25791E2EDCBA}" type="presOf" srcId="{AE646E03-12A4-49CF-87FA-83F02809DAAE}" destId="{32EF67BB-7DDF-4EDE-983A-3F879EF25BB8}" srcOrd="0" destOrd="0" presId="urn:microsoft.com/office/officeart/2005/8/layout/vList2"/>
    <dgm:cxn modelId="{3686F7CB-8CCB-43F1-9EB9-22C9D217976C}" type="presParOf" srcId="{32EF67BB-7DDF-4EDE-983A-3F879EF25BB8}" destId="{49145999-397C-4B26-80C5-A6DCCF2779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9FD4E34-C18B-4E55-8F13-FC6F8AE582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CEA299AD-D349-496E-B78D-D831922BCD2A}">
      <dgm:prSet/>
      <dgm:spPr/>
      <dgm:t>
        <a:bodyPr/>
        <a:lstStyle/>
        <a:p>
          <a:pPr rtl="0"/>
          <a:r>
            <a:rPr lang="it-IT" dirty="0" smtClean="0"/>
            <a:t>Rafforzamento competenze scientifiche e produttive legate alle KETs </a:t>
          </a:r>
          <a:endParaRPr lang="it-IT" dirty="0"/>
        </a:p>
      </dgm:t>
    </dgm:pt>
    <dgm:pt modelId="{72D864ED-69E8-4DFB-A5A3-B6CA65F6F973}" type="parTrans" cxnId="{98EC2005-1324-4336-9361-1A1643668FC3}">
      <dgm:prSet/>
      <dgm:spPr/>
      <dgm:t>
        <a:bodyPr/>
        <a:lstStyle/>
        <a:p>
          <a:endParaRPr lang="it-IT"/>
        </a:p>
      </dgm:t>
    </dgm:pt>
    <dgm:pt modelId="{79CCDDF6-46B0-4D22-A120-BE39E4E04BB0}" type="sibTrans" cxnId="{98EC2005-1324-4336-9361-1A1643668FC3}">
      <dgm:prSet/>
      <dgm:spPr/>
      <dgm:t>
        <a:bodyPr/>
        <a:lstStyle/>
        <a:p>
          <a:endParaRPr lang="it-IT"/>
        </a:p>
      </dgm:t>
    </dgm:pt>
    <dgm:pt modelId="{BABB195B-5594-48DA-90AD-E0F073F4596F}" type="pres">
      <dgm:prSet presAssocID="{39FD4E34-C18B-4E55-8F13-FC6F8AE582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77FC795-A476-4946-BE97-EF1BF71309EC}" type="pres">
      <dgm:prSet presAssocID="{CEA299AD-D349-496E-B78D-D831922BCD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8EC2005-1324-4336-9361-1A1643668FC3}" srcId="{39FD4E34-C18B-4E55-8F13-FC6F8AE5828C}" destId="{CEA299AD-D349-496E-B78D-D831922BCD2A}" srcOrd="0" destOrd="0" parTransId="{72D864ED-69E8-4DFB-A5A3-B6CA65F6F973}" sibTransId="{79CCDDF6-46B0-4D22-A120-BE39E4E04BB0}"/>
    <dgm:cxn modelId="{4A055881-3EC5-4382-BEBB-47A858A8827C}" type="presOf" srcId="{CEA299AD-D349-496E-B78D-D831922BCD2A}" destId="{677FC795-A476-4946-BE97-EF1BF71309EC}" srcOrd="0" destOrd="0" presId="urn:microsoft.com/office/officeart/2005/8/layout/vList2"/>
    <dgm:cxn modelId="{48932993-CF36-4BAE-908E-1A7294B0DB46}" type="presOf" srcId="{39FD4E34-C18B-4E55-8F13-FC6F8AE5828C}" destId="{BABB195B-5594-48DA-90AD-E0F073F4596F}" srcOrd="0" destOrd="0" presId="urn:microsoft.com/office/officeart/2005/8/layout/vList2"/>
    <dgm:cxn modelId="{58A6BE12-D5D4-4573-A882-721C580926C3}" type="presParOf" srcId="{BABB195B-5594-48DA-90AD-E0F073F4596F}" destId="{677FC795-A476-4946-BE97-EF1BF71309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F2A952B-8B1F-4A81-95B2-FE6D0C9376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5131F6F2-53E2-47D7-B836-76B41ADD98CC}">
      <dgm:prSet/>
      <dgm:spPr/>
      <dgm:t>
        <a:bodyPr/>
        <a:lstStyle/>
        <a:p>
          <a:pPr rtl="0"/>
          <a:r>
            <a:rPr lang="it-IT" dirty="0" smtClean="0"/>
            <a:t>Applicazioni delle KET s ai settori esistenti con maggiori potenzialità di sviluppo competitivo</a:t>
          </a:r>
          <a:endParaRPr lang="it-IT" dirty="0"/>
        </a:p>
      </dgm:t>
    </dgm:pt>
    <dgm:pt modelId="{CFE3FBC7-C9FB-4FB5-909B-C511C68BEA7F}" type="parTrans" cxnId="{4DD85B7B-C9AF-4EF5-9890-671A5EED9641}">
      <dgm:prSet/>
      <dgm:spPr/>
      <dgm:t>
        <a:bodyPr/>
        <a:lstStyle/>
        <a:p>
          <a:endParaRPr lang="it-IT"/>
        </a:p>
      </dgm:t>
    </dgm:pt>
    <dgm:pt modelId="{DCE95833-DB23-4095-9F3E-6CA8E4A63CD9}" type="sibTrans" cxnId="{4DD85B7B-C9AF-4EF5-9890-671A5EED9641}">
      <dgm:prSet/>
      <dgm:spPr/>
      <dgm:t>
        <a:bodyPr/>
        <a:lstStyle/>
        <a:p>
          <a:endParaRPr lang="it-IT"/>
        </a:p>
      </dgm:t>
    </dgm:pt>
    <dgm:pt modelId="{FFA70382-B56C-4782-9AC6-2589FCC02597}" type="pres">
      <dgm:prSet presAssocID="{FF2A952B-8B1F-4A81-95B2-FE6D0C9376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C7320C9-9B3C-43B0-ABDA-0630C0911D53}" type="pres">
      <dgm:prSet presAssocID="{5131F6F2-53E2-47D7-B836-76B41ADD98CC}" presName="parentText" presStyleLbl="node1" presStyleIdx="0" presStyleCnt="1" custLinFactNeighborY="-1646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DD85B7B-C9AF-4EF5-9890-671A5EED9641}" srcId="{FF2A952B-8B1F-4A81-95B2-FE6D0C93768D}" destId="{5131F6F2-53E2-47D7-B836-76B41ADD98CC}" srcOrd="0" destOrd="0" parTransId="{CFE3FBC7-C9FB-4FB5-909B-C511C68BEA7F}" sibTransId="{DCE95833-DB23-4095-9F3E-6CA8E4A63CD9}"/>
    <dgm:cxn modelId="{0BCB6741-4E2E-4244-A6F1-5ABB26AF2BE4}" type="presOf" srcId="{5131F6F2-53E2-47D7-B836-76B41ADD98CC}" destId="{5C7320C9-9B3C-43B0-ABDA-0630C0911D53}" srcOrd="0" destOrd="0" presId="urn:microsoft.com/office/officeart/2005/8/layout/vList2"/>
    <dgm:cxn modelId="{4B2EAB7F-CD38-4F53-B207-5C56C6FA8587}" type="presOf" srcId="{FF2A952B-8B1F-4A81-95B2-FE6D0C93768D}" destId="{FFA70382-B56C-4782-9AC6-2589FCC02597}" srcOrd="0" destOrd="0" presId="urn:microsoft.com/office/officeart/2005/8/layout/vList2"/>
    <dgm:cxn modelId="{615C25FE-10E2-4F45-A3B2-B655CC772B44}" type="presParOf" srcId="{FFA70382-B56C-4782-9AC6-2589FCC02597}" destId="{5C7320C9-9B3C-43B0-ABDA-0630C0911D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D015C25-D274-4DD4-A8E3-370FD1A567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4B8DF9EC-513C-4242-9EF7-06AC94FD0C25}">
      <dgm:prSet/>
      <dgm:spPr/>
      <dgm:t>
        <a:bodyPr/>
        <a:lstStyle/>
        <a:p>
          <a:pPr rtl="0"/>
          <a:r>
            <a:rPr lang="it-IT" dirty="0" smtClean="0"/>
            <a:t>Creazione di un nuovo tessuto produttivo innovation based</a:t>
          </a:r>
          <a:endParaRPr lang="it-IT" dirty="0"/>
        </a:p>
      </dgm:t>
    </dgm:pt>
    <dgm:pt modelId="{D983F1C9-8BC8-4602-A3F2-93DDE7DAAB0D}" type="parTrans" cxnId="{475FE5F3-6E68-4A02-B4FD-AE07C5326B6F}">
      <dgm:prSet/>
      <dgm:spPr/>
      <dgm:t>
        <a:bodyPr/>
        <a:lstStyle/>
        <a:p>
          <a:endParaRPr lang="it-IT"/>
        </a:p>
      </dgm:t>
    </dgm:pt>
    <dgm:pt modelId="{2EB66F02-20B0-4768-B7F1-3FF5151FA168}" type="sibTrans" cxnId="{475FE5F3-6E68-4A02-B4FD-AE07C5326B6F}">
      <dgm:prSet/>
      <dgm:spPr/>
      <dgm:t>
        <a:bodyPr/>
        <a:lstStyle/>
        <a:p>
          <a:endParaRPr lang="it-IT"/>
        </a:p>
      </dgm:t>
    </dgm:pt>
    <dgm:pt modelId="{D9605F58-5920-4B30-ABCB-8F331F35C100}" type="pres">
      <dgm:prSet presAssocID="{7D015C25-D274-4DD4-A8E3-370FD1A567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E72158-CB87-4623-BAB3-0A89D8A44D36}" type="pres">
      <dgm:prSet presAssocID="{4B8DF9EC-513C-4242-9EF7-06AC94FD0C2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30C33E7-7037-40E0-80CC-C54E4ED8AAD9}" type="presOf" srcId="{7D015C25-D274-4DD4-A8E3-370FD1A56760}" destId="{D9605F58-5920-4B30-ABCB-8F331F35C100}" srcOrd="0" destOrd="0" presId="urn:microsoft.com/office/officeart/2005/8/layout/vList2"/>
    <dgm:cxn modelId="{78E62CEB-1ABF-4F22-94D9-AE3607C06AA6}" type="presOf" srcId="{4B8DF9EC-513C-4242-9EF7-06AC94FD0C25}" destId="{A5E72158-CB87-4623-BAB3-0A89D8A44D36}" srcOrd="0" destOrd="0" presId="urn:microsoft.com/office/officeart/2005/8/layout/vList2"/>
    <dgm:cxn modelId="{475FE5F3-6E68-4A02-B4FD-AE07C5326B6F}" srcId="{7D015C25-D274-4DD4-A8E3-370FD1A56760}" destId="{4B8DF9EC-513C-4242-9EF7-06AC94FD0C25}" srcOrd="0" destOrd="0" parTransId="{D983F1C9-8BC8-4602-A3F2-93DDE7DAAB0D}" sibTransId="{2EB66F02-20B0-4768-B7F1-3FF5151FA168}"/>
    <dgm:cxn modelId="{A4201859-E9EC-4551-86BF-4981A0077A06}" type="presParOf" srcId="{D9605F58-5920-4B30-ABCB-8F331F35C100}" destId="{A5E72158-CB87-4623-BAB3-0A89D8A44D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/>
      <dgm:spPr/>
      <dgm:t>
        <a:bodyPr/>
        <a:lstStyle/>
        <a:p>
          <a:r>
            <a:rPr lang="it-IT" b="1" dirty="0" smtClean="0"/>
            <a:t>APPROCCIO BOTTOM UP</a:t>
          </a:r>
          <a:endParaRPr lang="it-IT" b="1" dirty="0"/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/>
        </a:p>
      </dgm:t>
    </dgm:pt>
    <dgm:pt modelId="{FA935D20-D649-4F38-A41B-69E90530D632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I partecipanti al tavolo hanno il compito di </a:t>
          </a:r>
          <a:r>
            <a:rPr lang="it-IT" sz="3600" b="0" u="sng" dirty="0" smtClean="0">
              <a:solidFill>
                <a:srgbClr val="FF0000"/>
              </a:solidFill>
            </a:rPr>
            <a:t>condividere e fornire  conoscenze </a:t>
          </a:r>
          <a:r>
            <a:rPr lang="it-IT" sz="3600" b="0" dirty="0" smtClean="0">
              <a:solidFill>
                <a:schemeClr val="accent1"/>
              </a:solidFill>
            </a:rPr>
            <a:t>in termini di analisi, diagnosi, </a:t>
          </a:r>
          <a:r>
            <a:rPr lang="it-IT" sz="3600" b="0" dirty="0" err="1" smtClean="0">
              <a:solidFill>
                <a:schemeClr val="accent1"/>
              </a:solidFill>
            </a:rPr>
            <a:t>vision</a:t>
          </a:r>
          <a:r>
            <a:rPr lang="it-IT" sz="3600" b="0" dirty="0" smtClean="0">
              <a:solidFill>
                <a:schemeClr val="accent1"/>
              </a:solidFill>
            </a:rPr>
            <a:t> per </a:t>
          </a:r>
          <a:r>
            <a:rPr lang="it-IT" sz="3600" b="0" u="sng" dirty="0" smtClean="0">
              <a:solidFill>
                <a:srgbClr val="FF0000"/>
              </a:solidFill>
            </a:rPr>
            <a:t>completare</a:t>
          </a:r>
          <a:r>
            <a:rPr lang="it-IT" sz="3600" b="0" dirty="0" smtClean="0">
              <a:solidFill>
                <a:schemeClr val="accent1"/>
              </a:solidFill>
            </a:rPr>
            <a:t>  la definizione della RIS 3 Sicilia</a:t>
          </a:r>
          <a:endParaRPr lang="it-IT" sz="3600" b="0" dirty="0">
            <a:solidFill>
              <a:schemeClr val="accent1"/>
            </a:solidFill>
          </a:endParaRPr>
        </a:p>
      </dgm:t>
    </dgm:pt>
    <dgm:pt modelId="{BFFBD901-FEFF-45F6-A478-CF6D74317EA2}" type="parTrans" cxnId="{E76A9A63-FF32-4781-921F-6A2A67CD1E02}">
      <dgm:prSet/>
      <dgm:spPr/>
      <dgm:t>
        <a:bodyPr/>
        <a:lstStyle/>
        <a:p>
          <a:endParaRPr lang="it-IT"/>
        </a:p>
      </dgm:t>
    </dgm:pt>
    <dgm:pt modelId="{75DA65DA-F2A3-4A8F-8248-871D3727B6B8}" type="sibTrans" cxnId="{E76A9A63-FF32-4781-921F-6A2A67CD1E02}">
      <dgm:prSet/>
      <dgm:spPr/>
      <dgm:t>
        <a:bodyPr/>
        <a:lstStyle/>
        <a:p>
          <a:endParaRPr lang="it-IT"/>
        </a:p>
      </dgm:t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LinFactNeighborY="-151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3370D-7B6A-4F3C-8C78-C38DF1D2FA31}" type="pres">
      <dgm:prSet presAssocID="{F23A2E33-A7A9-4C0C-9E2D-FE9B09B27B0C}" presName="descendantText" presStyleLbl="alignAccFollowNode1" presStyleIdx="0" presStyleCnt="1" custLinFactNeighborY="-51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6A9A63-FF32-4781-921F-6A2A67CD1E02}" srcId="{F23A2E33-A7A9-4C0C-9E2D-FE9B09B27B0C}" destId="{FA935D20-D649-4F38-A41B-69E90530D632}" srcOrd="0" destOrd="0" parTransId="{BFFBD901-FEFF-45F6-A478-CF6D74317EA2}" sibTransId="{75DA65DA-F2A3-4A8F-8248-871D3727B6B8}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3B7EB68D-5325-4D77-979A-87095C4BAA6A}" type="presOf" srcId="{FA935D20-D649-4F38-A41B-69E90530D632}" destId="{19C3370D-7B6A-4F3C-8C78-C38DF1D2FA31}" srcOrd="0" destOrd="0" presId="urn:microsoft.com/office/officeart/2005/8/layout/vList5"/>
    <dgm:cxn modelId="{7E4659ED-8963-4D4F-8A42-73A454F02CAB}" type="presOf" srcId="{BE3B8733-AE13-4A7B-A32B-B74DE4C528D7}" destId="{67CAF0F0-11C7-41D4-B458-17DD1ACC65D7}" srcOrd="0" destOrd="0" presId="urn:microsoft.com/office/officeart/2005/8/layout/vList5"/>
    <dgm:cxn modelId="{649C20EC-A740-42B6-9001-3C08A17DD3CC}" type="presOf" srcId="{F23A2E33-A7A9-4C0C-9E2D-FE9B09B27B0C}" destId="{4B75031E-EAE2-44AE-A204-79AAE3CD8BF2}" srcOrd="0" destOrd="0" presId="urn:microsoft.com/office/officeart/2005/8/layout/vList5"/>
    <dgm:cxn modelId="{33089BC5-B0C8-4CCC-8CC6-7169992A32F5}" type="presParOf" srcId="{67CAF0F0-11C7-41D4-B458-17DD1ACC65D7}" destId="{91EF4C2B-0965-4D66-A48D-ECB7ACAE5C2D}" srcOrd="0" destOrd="0" presId="urn:microsoft.com/office/officeart/2005/8/layout/vList5"/>
    <dgm:cxn modelId="{36401336-79BD-4BC5-85D9-9263D2A0CB72}" type="presParOf" srcId="{91EF4C2B-0965-4D66-A48D-ECB7ACAE5C2D}" destId="{4B75031E-EAE2-44AE-A204-79AAE3CD8BF2}" srcOrd="0" destOrd="0" presId="urn:microsoft.com/office/officeart/2005/8/layout/vList5"/>
    <dgm:cxn modelId="{5E1660F5-0D60-4E41-8009-7E77FD0F1AB4}" type="presParOf" srcId="{91EF4C2B-0965-4D66-A48D-ECB7ACAE5C2D}" destId="{19C3370D-7B6A-4F3C-8C78-C38DF1D2FA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4395A23-3C95-4CBC-9E16-034A70E80C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342C2DC4-F633-4C80-8A7C-2DFCF0691567}">
      <dgm:prSet/>
      <dgm:spPr/>
      <dgm:t>
        <a:bodyPr/>
        <a:lstStyle/>
        <a:p>
          <a:pPr rtl="0"/>
          <a:r>
            <a:rPr lang="it-IT" dirty="0" smtClean="0"/>
            <a:t>Sostegno all’uso diffuso delle Innovazioni  (anche non </a:t>
          </a:r>
          <a:r>
            <a:rPr lang="it-IT" dirty="0" err="1" smtClean="0"/>
            <a:t>tech</a:t>
          </a:r>
          <a:r>
            <a:rPr lang="it-IT" dirty="0" smtClean="0"/>
            <a:t>) in risposta alle sfide sociali emergenti negli ambienti urbani e marginali</a:t>
          </a:r>
          <a:endParaRPr lang="it-IT" dirty="0"/>
        </a:p>
      </dgm:t>
    </dgm:pt>
    <dgm:pt modelId="{64F10A69-B06F-439A-978F-86236E0EED9C}" type="parTrans" cxnId="{B6C8E77B-179A-4EF2-8B05-541CDA249637}">
      <dgm:prSet/>
      <dgm:spPr/>
      <dgm:t>
        <a:bodyPr/>
        <a:lstStyle/>
        <a:p>
          <a:endParaRPr lang="it-IT"/>
        </a:p>
      </dgm:t>
    </dgm:pt>
    <dgm:pt modelId="{0DB94241-3B8B-4153-8F2C-70BD3A18212B}" type="sibTrans" cxnId="{B6C8E77B-179A-4EF2-8B05-541CDA249637}">
      <dgm:prSet/>
      <dgm:spPr/>
      <dgm:t>
        <a:bodyPr/>
        <a:lstStyle/>
        <a:p>
          <a:endParaRPr lang="it-IT"/>
        </a:p>
      </dgm:t>
    </dgm:pt>
    <dgm:pt modelId="{57F98EC0-5F68-4A62-9815-9F2088DB35F4}" type="pres">
      <dgm:prSet presAssocID="{54395A23-3C95-4CBC-9E16-034A70E80C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E4CACD3-EE37-4975-9E62-2F328C6C370E}" type="pres">
      <dgm:prSet presAssocID="{342C2DC4-F633-4C80-8A7C-2DFCF0691567}" presName="parentText" presStyleLbl="node1" presStyleIdx="0" presStyleCnt="1" custLinFactNeighborY="-496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72F26B7-028D-4013-9D1B-3E354A3A71F3}" type="presOf" srcId="{342C2DC4-F633-4C80-8A7C-2DFCF0691567}" destId="{EE4CACD3-EE37-4975-9E62-2F328C6C370E}" srcOrd="0" destOrd="0" presId="urn:microsoft.com/office/officeart/2005/8/layout/vList2"/>
    <dgm:cxn modelId="{B6C8E77B-179A-4EF2-8B05-541CDA249637}" srcId="{54395A23-3C95-4CBC-9E16-034A70E80C7A}" destId="{342C2DC4-F633-4C80-8A7C-2DFCF0691567}" srcOrd="0" destOrd="0" parTransId="{64F10A69-B06F-439A-978F-86236E0EED9C}" sibTransId="{0DB94241-3B8B-4153-8F2C-70BD3A18212B}"/>
    <dgm:cxn modelId="{09F6C7DC-057D-40F0-88BF-69E7D35DAFD0}" type="presOf" srcId="{54395A23-3C95-4CBC-9E16-034A70E80C7A}" destId="{57F98EC0-5F68-4A62-9815-9F2088DB35F4}" srcOrd="0" destOrd="0" presId="urn:microsoft.com/office/officeart/2005/8/layout/vList2"/>
    <dgm:cxn modelId="{CD978B1A-99D1-48FB-A604-4B99B99CA127}" type="presParOf" srcId="{57F98EC0-5F68-4A62-9815-9F2088DB35F4}" destId="{EE4CACD3-EE37-4975-9E62-2F328C6C37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7C63F1F-37AF-49BC-BBEB-5E74A137DE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75218A5C-A37B-4816-9306-EEA349973F5E}">
      <dgm:prSet/>
      <dgm:spPr/>
      <dgm:t>
        <a:bodyPr/>
        <a:lstStyle/>
        <a:p>
          <a:pPr rtl="0"/>
          <a:r>
            <a:rPr lang="it-IT" dirty="0" smtClean="0"/>
            <a:t>Sostegno a nuove categorie di innovatori sociali e di creativi  culturali </a:t>
          </a:r>
          <a:endParaRPr lang="it-IT" dirty="0"/>
        </a:p>
      </dgm:t>
    </dgm:pt>
    <dgm:pt modelId="{A7D65231-8A40-4214-86D2-04268A6CD1AB}" type="parTrans" cxnId="{67585602-D54D-4782-9537-8870E433BAC0}">
      <dgm:prSet/>
      <dgm:spPr/>
      <dgm:t>
        <a:bodyPr/>
        <a:lstStyle/>
        <a:p>
          <a:endParaRPr lang="it-IT"/>
        </a:p>
      </dgm:t>
    </dgm:pt>
    <dgm:pt modelId="{BB6D7AD5-3235-4C94-9B20-0BBCB424F3DA}" type="sibTrans" cxnId="{67585602-D54D-4782-9537-8870E433BAC0}">
      <dgm:prSet/>
      <dgm:spPr/>
      <dgm:t>
        <a:bodyPr/>
        <a:lstStyle/>
        <a:p>
          <a:endParaRPr lang="it-IT"/>
        </a:p>
      </dgm:t>
    </dgm:pt>
    <dgm:pt modelId="{3E7B7DB2-5C50-46DE-8199-527C1A2C9C81}" type="pres">
      <dgm:prSet presAssocID="{B7C63F1F-37AF-49BC-BBEB-5E74A137DE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86AD86E-5163-40B0-AE34-CC51738A6EFB}" type="pres">
      <dgm:prSet presAssocID="{75218A5C-A37B-4816-9306-EEA349973F5E}" presName="parentText" presStyleLbl="node1" presStyleIdx="0" presStyleCnt="1" custLinFactNeighborY="-2749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7585602-D54D-4782-9537-8870E433BAC0}" srcId="{B7C63F1F-37AF-49BC-BBEB-5E74A137DE0D}" destId="{75218A5C-A37B-4816-9306-EEA349973F5E}" srcOrd="0" destOrd="0" parTransId="{A7D65231-8A40-4214-86D2-04268A6CD1AB}" sibTransId="{BB6D7AD5-3235-4C94-9B20-0BBCB424F3DA}"/>
    <dgm:cxn modelId="{C4CBE96A-F381-4452-93DE-E4CB9FEDE6A8}" type="presOf" srcId="{B7C63F1F-37AF-49BC-BBEB-5E74A137DE0D}" destId="{3E7B7DB2-5C50-46DE-8199-527C1A2C9C81}" srcOrd="0" destOrd="0" presId="urn:microsoft.com/office/officeart/2005/8/layout/vList2"/>
    <dgm:cxn modelId="{BF333947-FE63-438D-AEA8-CC7B7E635932}" type="presOf" srcId="{75218A5C-A37B-4816-9306-EEA349973F5E}" destId="{486AD86E-5163-40B0-AE34-CC51738A6EFB}" srcOrd="0" destOrd="0" presId="urn:microsoft.com/office/officeart/2005/8/layout/vList2"/>
    <dgm:cxn modelId="{1F083D5B-065D-4D93-9CF2-9D54E65A918E}" type="presParOf" srcId="{3E7B7DB2-5C50-46DE-8199-527C1A2C9C81}" destId="{486AD86E-5163-40B0-AE34-CC51738A6E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F45F9F9-E7F1-4D12-B562-AA4345E774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A2B7103-6937-4879-B678-0F2246078975}">
      <dgm:prSet custT="1"/>
      <dgm:spPr/>
      <dgm:t>
        <a:bodyPr/>
        <a:lstStyle/>
        <a:p>
          <a:pPr rtl="0"/>
          <a:r>
            <a:rPr lang="it-IT" sz="1100" dirty="0" smtClean="0"/>
            <a:t>Diffusione della cultura dell’innovazione a tutti i livelli della società regionale</a:t>
          </a:r>
          <a:endParaRPr lang="it-IT" sz="1100" dirty="0"/>
        </a:p>
      </dgm:t>
    </dgm:pt>
    <dgm:pt modelId="{03FB00C7-8265-4781-A621-250439406826}" type="parTrans" cxnId="{A0A4B6A5-0FAC-4873-B138-51F3385522E4}">
      <dgm:prSet/>
      <dgm:spPr/>
      <dgm:t>
        <a:bodyPr/>
        <a:lstStyle/>
        <a:p>
          <a:endParaRPr lang="it-IT"/>
        </a:p>
      </dgm:t>
    </dgm:pt>
    <dgm:pt modelId="{3622B74C-A085-4A94-9A74-FADC376FB6FA}" type="sibTrans" cxnId="{A0A4B6A5-0FAC-4873-B138-51F3385522E4}">
      <dgm:prSet/>
      <dgm:spPr/>
      <dgm:t>
        <a:bodyPr/>
        <a:lstStyle/>
        <a:p>
          <a:endParaRPr lang="it-IT"/>
        </a:p>
      </dgm:t>
    </dgm:pt>
    <dgm:pt modelId="{C64E127B-0611-40E3-A846-DBF56D81913E}" type="pres">
      <dgm:prSet presAssocID="{9F45F9F9-E7F1-4D12-B562-AA4345E774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9E7FA22-3B92-4733-BB85-6986F285FB2A}" type="pres">
      <dgm:prSet presAssocID="{BA2B7103-6937-4879-B678-0F2246078975}" presName="parentText" presStyleLbl="node1" presStyleIdx="0" presStyleCnt="1" custLinFactNeighborX="-475" custLinFactNeighborY="-4386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5DE1AF0-D173-4FA4-9468-1BB16D82F7EF}" type="presOf" srcId="{BA2B7103-6937-4879-B678-0F2246078975}" destId="{A9E7FA22-3B92-4733-BB85-6986F285FB2A}" srcOrd="0" destOrd="0" presId="urn:microsoft.com/office/officeart/2005/8/layout/vList2"/>
    <dgm:cxn modelId="{55181AB8-0A5D-4DB7-80E8-385D266D00D8}" type="presOf" srcId="{9F45F9F9-E7F1-4D12-B562-AA4345E774A4}" destId="{C64E127B-0611-40E3-A846-DBF56D81913E}" srcOrd="0" destOrd="0" presId="urn:microsoft.com/office/officeart/2005/8/layout/vList2"/>
    <dgm:cxn modelId="{A0A4B6A5-0FAC-4873-B138-51F3385522E4}" srcId="{9F45F9F9-E7F1-4D12-B562-AA4345E774A4}" destId="{BA2B7103-6937-4879-B678-0F2246078975}" srcOrd="0" destOrd="0" parTransId="{03FB00C7-8265-4781-A621-250439406826}" sibTransId="{3622B74C-A085-4A94-9A74-FADC376FB6FA}"/>
    <dgm:cxn modelId="{10678344-DC9C-4052-A426-78D6BE3A9E34}" type="presParOf" srcId="{C64E127B-0611-40E3-A846-DBF56D81913E}" destId="{A9E7FA22-3B92-4733-BB85-6986F285FB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Accordi di Programma/ITI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dirty="0" smtClean="0">
              <a:latin typeface="Calibri" panose="020F0502020204030204" pitchFamily="34" charset="0"/>
            </a:rPr>
            <a:t> </a:t>
          </a:r>
          <a:r>
            <a:rPr lang="it-IT" sz="1500" i="1" dirty="0" smtClean="0">
              <a:latin typeface="Calibri" panose="020F0502020204030204" pitchFamily="34" charset="0"/>
            </a:rPr>
            <a:t>Procedure negoziali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893A74DB-EE5C-4C70-9FF5-68A2A39D3491}" type="presOf" srcId="{886FCA53-2B50-4919-9D84-B3341636C061}" destId="{AF161DBD-193F-4E53-9953-839E85CF1C7D}" srcOrd="0" destOrd="0" presId="urn:microsoft.com/office/officeart/2008/layout/VerticalCircleList"/>
    <dgm:cxn modelId="{843BD969-0F06-44E7-A2E5-4B517DC58170}" type="presOf" srcId="{DF7312F5-2151-4B18-9FE3-27B38D9DAE81}" destId="{1EF007DE-E38E-41BB-9C84-DBA6EE5550E0}" srcOrd="0" destOrd="0" presId="urn:microsoft.com/office/officeart/2008/layout/VerticalCircleList"/>
    <dgm:cxn modelId="{C55C1B50-5844-4D47-B3DC-A69A6A2E0C6D}" type="presParOf" srcId="{AF161DBD-193F-4E53-9953-839E85CF1C7D}" destId="{41EEB0CA-07A8-4FF5-8967-C48F01E36B29}" srcOrd="0" destOrd="0" presId="urn:microsoft.com/office/officeart/2008/layout/VerticalCircleList"/>
    <dgm:cxn modelId="{85936A13-E004-4A2C-B609-4286DCD6BC97}" type="presParOf" srcId="{41EEB0CA-07A8-4FF5-8967-C48F01E36B29}" destId="{AAA1C512-E96F-4798-9282-083A0E274468}" srcOrd="0" destOrd="0" presId="urn:microsoft.com/office/officeart/2008/layout/VerticalCircleList"/>
    <dgm:cxn modelId="{54825B43-7285-4C2B-800B-D3630C0937FB}" type="presParOf" srcId="{41EEB0CA-07A8-4FF5-8967-C48F01E36B29}" destId="{74BC567D-A420-4605-8CAF-34A3430FBCC5}" srcOrd="1" destOrd="0" presId="urn:microsoft.com/office/officeart/2008/layout/VerticalCircleList"/>
    <dgm:cxn modelId="{427972F6-81E1-4DF9-B10C-096270853574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Contratti di Rete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 </a:t>
          </a:r>
          <a:r>
            <a:rPr lang="it-IT" sz="1500" b="0" i="1" dirty="0" smtClean="0">
              <a:latin typeface="Calibri" panose="020F0502020204030204" pitchFamily="34" charset="0"/>
            </a:rPr>
            <a:t>Procedure negoziali </a:t>
          </a:r>
          <a:endParaRPr lang="it-IT" sz="1500" b="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935F60D3-949A-4BD9-83FA-E1CC25B47907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FE3FA905-E3F4-409E-8693-08132E61E3F0}" type="presOf" srcId="{886FCA53-2B50-4919-9D84-B3341636C061}" destId="{AF161DBD-193F-4E53-9953-839E85CF1C7D}" srcOrd="0" destOrd="0" presId="urn:microsoft.com/office/officeart/2008/layout/VerticalCircleList"/>
    <dgm:cxn modelId="{A0132935-DDD9-4E79-A433-A2F3DC1276E4}" type="presParOf" srcId="{AF161DBD-193F-4E53-9953-839E85CF1C7D}" destId="{41EEB0CA-07A8-4FF5-8967-C48F01E36B29}" srcOrd="0" destOrd="0" presId="urn:microsoft.com/office/officeart/2008/layout/VerticalCircleList"/>
    <dgm:cxn modelId="{4D69A5BC-9A7E-445A-976A-B20315A67DF7}" type="presParOf" srcId="{41EEB0CA-07A8-4FF5-8967-C48F01E36B29}" destId="{AAA1C512-E96F-4798-9282-083A0E274468}" srcOrd="0" destOrd="0" presId="urn:microsoft.com/office/officeart/2008/layout/VerticalCircleList"/>
    <dgm:cxn modelId="{1D3472C7-60C4-4317-A417-BFA497FF9E10}" type="presParOf" srcId="{41EEB0CA-07A8-4FF5-8967-C48F01E36B29}" destId="{74BC567D-A420-4605-8CAF-34A3430FBCC5}" srcOrd="1" destOrd="0" presId="urn:microsoft.com/office/officeart/2008/layout/VerticalCircleList"/>
    <dgm:cxn modelId="{33C9CF81-E5A5-4884-9296-9E9FA5DF8A9B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Incentivi a Start up e spin off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dirty="0" smtClean="0">
              <a:latin typeface="Calibri" panose="020F0502020204030204" pitchFamily="34" charset="0"/>
            </a:rPr>
            <a:t>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CBFA9113-AE3E-47AB-9452-8DF1955E3F85}" type="presOf" srcId="{DF7312F5-2151-4B18-9FE3-27B38D9DAE81}" destId="{1EF007DE-E38E-41BB-9C84-DBA6EE5550E0}" srcOrd="0" destOrd="0" presId="urn:microsoft.com/office/officeart/2008/layout/VerticalCircleList"/>
    <dgm:cxn modelId="{B2849792-0447-4EF7-AEEF-0F6F083D1FA9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337C4E69-450A-4F28-AEBB-A7ECD5A1DABF}" type="presParOf" srcId="{AF161DBD-193F-4E53-9953-839E85CF1C7D}" destId="{41EEB0CA-07A8-4FF5-8967-C48F01E36B29}" srcOrd="0" destOrd="0" presId="urn:microsoft.com/office/officeart/2008/layout/VerticalCircleList"/>
    <dgm:cxn modelId="{2AF51A98-9CF4-44BB-8A64-0B5E27FBFEB8}" type="presParOf" srcId="{41EEB0CA-07A8-4FF5-8967-C48F01E36B29}" destId="{AAA1C512-E96F-4798-9282-083A0E274468}" srcOrd="0" destOrd="0" presId="urn:microsoft.com/office/officeart/2008/layout/VerticalCircleList"/>
    <dgm:cxn modelId="{457638F4-B72C-4AA0-BEAB-E77D83CC3769}" type="presParOf" srcId="{41EEB0CA-07A8-4FF5-8967-C48F01E36B29}" destId="{74BC567D-A420-4605-8CAF-34A3430FBCC5}" srcOrd="1" destOrd="0" presId="urn:microsoft.com/office/officeart/2008/layout/VerticalCircleList"/>
    <dgm:cxn modelId="{210A3353-49A6-4464-9528-39BDCB83BE35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Sostegno a Cluster Nazionali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dirty="0" smtClean="0">
              <a:latin typeface="Calibri" panose="020F0502020204030204" pitchFamily="34" charset="0"/>
            </a:rPr>
            <a:t>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17D7C82B-EC4C-4335-BF89-67539AE3A199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01B18C9F-99EF-4295-A196-0CBEA4E5F026}" type="presOf" srcId="{886FCA53-2B50-4919-9D84-B3341636C061}" destId="{AF161DBD-193F-4E53-9953-839E85CF1C7D}" srcOrd="0" destOrd="0" presId="urn:microsoft.com/office/officeart/2008/layout/VerticalCircleList"/>
    <dgm:cxn modelId="{DB04FFDD-B988-4AA5-B442-02F5DA090835}" type="presParOf" srcId="{AF161DBD-193F-4E53-9953-839E85CF1C7D}" destId="{41EEB0CA-07A8-4FF5-8967-C48F01E36B29}" srcOrd="0" destOrd="0" presId="urn:microsoft.com/office/officeart/2008/layout/VerticalCircleList"/>
    <dgm:cxn modelId="{79C5C016-E649-4F03-958B-A46A31D0DD3C}" type="presParOf" srcId="{41EEB0CA-07A8-4FF5-8967-C48F01E36B29}" destId="{AAA1C512-E96F-4798-9282-083A0E274468}" srcOrd="0" destOrd="0" presId="urn:microsoft.com/office/officeart/2008/layout/VerticalCircleList"/>
    <dgm:cxn modelId="{1B42FFA3-0E7C-42FB-B182-2D3D308D306B}" type="presParOf" srcId="{41EEB0CA-07A8-4FF5-8967-C48F01E36B29}" destId="{74BC567D-A420-4605-8CAF-34A3430FBCC5}" srcOrd="1" destOrd="0" presId="urn:microsoft.com/office/officeart/2008/layout/VerticalCircleList"/>
    <dgm:cxn modelId="{7AECA090-4033-42D9-AAF4-D75851E182D4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Cofinanziamento progetti Horizon 2020 </a:t>
          </a:r>
          <a:endParaRPr lang="it-IT" sz="1500" b="1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A875A30D-AFDC-4789-BF33-EA369D290615}" type="presOf" srcId="{DF7312F5-2151-4B18-9FE3-27B38D9DAE81}" destId="{1EF007DE-E38E-41BB-9C84-DBA6EE5550E0}" srcOrd="0" destOrd="0" presId="urn:microsoft.com/office/officeart/2008/layout/VerticalCircleList"/>
    <dgm:cxn modelId="{2E7F3D86-F16E-41F6-A2DE-3AFEC28B4AFC}" type="presOf" srcId="{886FCA53-2B50-4919-9D84-B3341636C061}" destId="{AF161DBD-193F-4E53-9953-839E85CF1C7D}" srcOrd="0" destOrd="0" presId="urn:microsoft.com/office/officeart/2008/layout/VerticalCircleList"/>
    <dgm:cxn modelId="{EA7DC682-F12D-4CF9-BBD2-D2682936C305}" type="presParOf" srcId="{AF161DBD-193F-4E53-9953-839E85CF1C7D}" destId="{41EEB0CA-07A8-4FF5-8967-C48F01E36B29}" srcOrd="0" destOrd="0" presId="urn:microsoft.com/office/officeart/2008/layout/VerticalCircleList"/>
    <dgm:cxn modelId="{3BF856C7-2365-4E79-A470-6ED9CB121A96}" type="presParOf" srcId="{41EEB0CA-07A8-4FF5-8967-C48F01E36B29}" destId="{AAA1C512-E96F-4798-9282-083A0E274468}" srcOrd="0" destOrd="0" presId="urn:microsoft.com/office/officeart/2008/layout/VerticalCircleList"/>
    <dgm:cxn modelId="{C8DCFBC4-6CFE-4FF8-BEF2-1C8CBF5F6C51}" type="presParOf" srcId="{41EEB0CA-07A8-4FF5-8967-C48F01E36B29}" destId="{74BC567D-A420-4605-8CAF-34A3430FBCC5}" srcOrd="1" destOrd="0" presId="urn:microsoft.com/office/officeart/2008/layout/VerticalCircleList"/>
    <dgm:cxn modelId="{8494A611-5C43-4FBB-806D-80E5583D1AC1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Sostegno a Fondi di Venture Capital 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FD9B0FF1-5190-4ED7-9C9C-0F9F981110B2}" type="presOf" srcId="{DF7312F5-2151-4B18-9FE3-27B38D9DAE81}" destId="{1EF007DE-E38E-41BB-9C84-DBA6EE5550E0}" srcOrd="0" destOrd="0" presId="urn:microsoft.com/office/officeart/2008/layout/VerticalCircleList"/>
    <dgm:cxn modelId="{EF7458F5-B164-40DD-BFA9-D55C950A5566}" type="presOf" srcId="{886FCA53-2B50-4919-9D84-B3341636C061}" destId="{AF161DBD-193F-4E53-9953-839E85CF1C7D}" srcOrd="0" destOrd="0" presId="urn:microsoft.com/office/officeart/2008/layout/VerticalCircleList"/>
    <dgm:cxn modelId="{F083ED45-E802-4A6A-92BE-A2932B2AD0FC}" type="presParOf" srcId="{AF161DBD-193F-4E53-9953-839E85CF1C7D}" destId="{41EEB0CA-07A8-4FF5-8967-C48F01E36B29}" srcOrd="0" destOrd="0" presId="urn:microsoft.com/office/officeart/2008/layout/VerticalCircleList"/>
    <dgm:cxn modelId="{0B1BEA92-C5D2-4BAC-A468-FA09E79FC017}" type="presParOf" srcId="{41EEB0CA-07A8-4FF5-8967-C48F01E36B29}" destId="{AAA1C512-E96F-4798-9282-083A0E274468}" srcOrd="0" destOrd="0" presId="urn:microsoft.com/office/officeart/2008/layout/VerticalCircleList"/>
    <dgm:cxn modelId="{BFA896DB-625C-4CFF-9D4C-FE9B2EE00A40}" type="presParOf" srcId="{41EEB0CA-07A8-4FF5-8967-C48F01E36B29}" destId="{74BC567D-A420-4605-8CAF-34A3430FBCC5}" srcOrd="1" destOrd="0" presId="urn:microsoft.com/office/officeart/2008/layout/VerticalCircleList"/>
    <dgm:cxn modelId="{A866A809-8067-43FB-87FA-5CB4D3DF62EF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Incentivi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it-IT" sz="1500" b="0" i="1" dirty="0" smtClean="0">
              <a:solidFill>
                <a:schemeClr val="tx1"/>
              </a:solidFill>
              <a:latin typeface="Calibri" panose="020F0502020204030204" pitchFamily="34" charset="0"/>
            </a:rPr>
            <a:t>a</a:t>
          </a:r>
          <a:r>
            <a:rPr lang="it-I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it-IT" sz="1500" b="0" i="1" dirty="0" smtClean="0">
              <a:solidFill>
                <a:schemeClr val="tx1"/>
              </a:solidFill>
              <a:latin typeface="Calibri" panose="020F0502020204030204" pitchFamily="34" charset="0"/>
            </a:rPr>
            <a:t>brevettazione, prototipazione e copertura costi fase pre seed</a:t>
          </a:r>
          <a:endParaRPr lang="it-IT" sz="1500" b="0" i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1CD1A1B4-7B4A-4505-96F5-425006A9F69B}" type="presOf" srcId="{886FCA53-2B50-4919-9D84-B3341636C061}" destId="{AF161DBD-193F-4E53-9953-839E85CF1C7D}" srcOrd="0" destOrd="0" presId="urn:microsoft.com/office/officeart/2008/layout/VerticalCircleList"/>
    <dgm:cxn modelId="{258B3D4D-8ED9-4B56-883F-6C3A2C41E87D}" type="presOf" srcId="{DF7312F5-2151-4B18-9FE3-27B38D9DAE81}" destId="{1EF007DE-E38E-41BB-9C84-DBA6EE5550E0}" srcOrd="0" destOrd="0" presId="urn:microsoft.com/office/officeart/2008/layout/VerticalCircleList"/>
    <dgm:cxn modelId="{0A9E721B-5191-4051-9E07-81D4E00445B3}" type="presParOf" srcId="{AF161DBD-193F-4E53-9953-839E85CF1C7D}" destId="{41EEB0CA-07A8-4FF5-8967-C48F01E36B29}" srcOrd="0" destOrd="0" presId="urn:microsoft.com/office/officeart/2008/layout/VerticalCircleList"/>
    <dgm:cxn modelId="{1971F87B-BC3B-4833-83C4-6E04AAB316F0}" type="presParOf" srcId="{41EEB0CA-07A8-4FF5-8967-C48F01E36B29}" destId="{AAA1C512-E96F-4798-9282-083A0E274468}" srcOrd="0" destOrd="0" presId="urn:microsoft.com/office/officeart/2008/layout/VerticalCircleList"/>
    <dgm:cxn modelId="{D3B46A6D-087A-4220-9192-932799778186}" type="presParOf" srcId="{41EEB0CA-07A8-4FF5-8967-C48F01E36B29}" destId="{74BC567D-A420-4605-8CAF-34A3430FBCC5}" srcOrd="1" destOrd="0" presId="urn:microsoft.com/office/officeart/2008/layout/VerticalCircleList"/>
    <dgm:cxn modelId="{56461969-15E0-49A6-89F7-9124A1C75476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4000" b="1" dirty="0" smtClean="0">
              <a:solidFill>
                <a:schemeClr val="accent1">
                  <a:lumMod val="75000"/>
                </a:schemeClr>
              </a:solidFill>
            </a:rPr>
            <a:t>Cosa dobbiamo fare</a:t>
          </a:r>
          <a:endParaRPr lang="it-IT" sz="40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40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40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5433976A-C422-43B3-8147-A37D8B43BE12}" type="presOf" srcId="{37F295A9-2A2E-416D-9AE6-C3404377959E}" destId="{58FB0A67-F67A-40BA-890E-A840ED83B605}" srcOrd="0" destOrd="0" presId="urn:microsoft.com/office/officeart/2008/layout/LinedList"/>
    <dgm:cxn modelId="{28070CF8-DB75-4382-9D86-4EDA4D4B5F71}" type="presOf" srcId="{2BF37BE0-F1C9-4327-8D6B-194C8F2CF94F}" destId="{7D920113-6D83-4974-923F-4CAA40CA2FDB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00C7C9BB-F444-4A96-8F7A-2053175715E5}" type="presParOf" srcId="{58FB0A67-F67A-40BA-890E-A840ED83B605}" destId="{AB26EC88-0333-42E8-B340-C2B4FE18384A}" srcOrd="0" destOrd="0" presId="urn:microsoft.com/office/officeart/2008/layout/LinedList"/>
    <dgm:cxn modelId="{BCB48218-AF09-4A53-A255-7429AD5C9588}" type="presParOf" srcId="{58FB0A67-F67A-40BA-890E-A840ED83B605}" destId="{45792684-4DE0-4EDD-B49A-A40AB3BD4B9E}" srcOrd="1" destOrd="0" presId="urn:microsoft.com/office/officeart/2008/layout/LinedList"/>
    <dgm:cxn modelId="{58959DDB-079A-46C5-8D29-85E1A0B3FF64}" type="presParOf" srcId="{45792684-4DE0-4EDD-B49A-A40AB3BD4B9E}" destId="{7D920113-6D83-4974-923F-4CAA40CA2FDB}" srcOrd="0" destOrd="0" presId="urn:microsoft.com/office/officeart/2008/layout/LinedList"/>
    <dgm:cxn modelId="{6BB70394-CE71-4393-82AA-BE0F39151A17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Voucher Tecnologici e all’acquisizione di KIBS 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13F8D6C1-CD9B-4A58-AB1D-EA2C5B666010}" type="presOf" srcId="{886FCA53-2B50-4919-9D84-B3341636C061}" destId="{AF161DBD-193F-4E53-9953-839E85CF1C7D}" srcOrd="0" destOrd="0" presId="urn:microsoft.com/office/officeart/2008/layout/VerticalCircleList"/>
    <dgm:cxn modelId="{DC666BC3-504C-471E-95CD-6929D1357C71}" type="presOf" srcId="{DF7312F5-2151-4B18-9FE3-27B38D9DAE81}" destId="{1EF007DE-E38E-41BB-9C84-DBA6EE5550E0}" srcOrd="0" destOrd="0" presId="urn:microsoft.com/office/officeart/2008/layout/VerticalCircleList"/>
    <dgm:cxn modelId="{AC25A36B-24F5-45C0-AB33-BFE073C01FC5}" type="presParOf" srcId="{AF161DBD-193F-4E53-9953-839E85CF1C7D}" destId="{41EEB0CA-07A8-4FF5-8967-C48F01E36B29}" srcOrd="0" destOrd="0" presId="urn:microsoft.com/office/officeart/2008/layout/VerticalCircleList"/>
    <dgm:cxn modelId="{CD36E0E2-9386-43FE-B509-330CCDA95D64}" type="presParOf" srcId="{41EEB0CA-07A8-4FF5-8967-C48F01E36B29}" destId="{AAA1C512-E96F-4798-9282-083A0E274468}" srcOrd="0" destOrd="0" presId="urn:microsoft.com/office/officeart/2008/layout/VerticalCircleList"/>
    <dgm:cxn modelId="{3A0D3F95-A5DD-42C7-A80E-88468A7B9E91}" type="presParOf" srcId="{41EEB0CA-07A8-4FF5-8967-C48F01E36B29}" destId="{74BC567D-A420-4605-8CAF-34A3430FBCC5}" srcOrd="1" destOrd="0" presId="urn:microsoft.com/office/officeart/2008/layout/VerticalCircleList"/>
    <dgm:cxn modelId="{19D7C6E2-B982-49D9-BADF-E988F1AE2BF8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Incentivi all’innovazione sociale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dirty="0" smtClean="0">
              <a:latin typeface="Calibri" panose="020F0502020204030204" pitchFamily="34" charset="0"/>
            </a:rPr>
            <a:t>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D7D5F7C2-33A4-4D7C-948A-3D6F6A4529D8}" type="presOf" srcId="{DF7312F5-2151-4B18-9FE3-27B38D9DAE81}" destId="{1EF007DE-E38E-41BB-9C84-DBA6EE5550E0}" srcOrd="0" destOrd="0" presId="urn:microsoft.com/office/officeart/2008/layout/VerticalCircleList"/>
    <dgm:cxn modelId="{337F4829-B0E2-4037-AE9B-F836174D103B}" type="presOf" srcId="{886FCA53-2B50-4919-9D84-B3341636C061}" destId="{AF161DBD-193F-4E53-9953-839E85CF1C7D}" srcOrd="0" destOrd="0" presId="urn:microsoft.com/office/officeart/2008/layout/VerticalCircleList"/>
    <dgm:cxn modelId="{079A2733-D19E-49C6-BC1C-7DCE9F04354C}" type="presParOf" srcId="{AF161DBD-193F-4E53-9953-839E85CF1C7D}" destId="{41EEB0CA-07A8-4FF5-8967-C48F01E36B29}" srcOrd="0" destOrd="0" presId="urn:microsoft.com/office/officeart/2008/layout/VerticalCircleList"/>
    <dgm:cxn modelId="{CF290F60-488D-4849-AA5C-9118C40007D0}" type="presParOf" srcId="{41EEB0CA-07A8-4FF5-8967-C48F01E36B29}" destId="{AAA1C512-E96F-4798-9282-083A0E274468}" srcOrd="0" destOrd="0" presId="urn:microsoft.com/office/officeart/2008/layout/VerticalCircleList"/>
    <dgm:cxn modelId="{C86AFB09-55E6-4F34-B164-A45A76E6C302}" type="presParOf" srcId="{41EEB0CA-07A8-4FF5-8967-C48F01E36B29}" destId="{74BC567D-A420-4605-8CAF-34A3430FBCC5}" srcOrd="1" destOrd="0" presId="urn:microsoft.com/office/officeart/2008/layout/VerticalCircleList"/>
    <dgm:cxn modelId="{9B94D6A1-5FD8-4B38-93B0-8AB74BCDCAB5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Azioni di attrazione di talenti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dirty="0" smtClean="0">
              <a:latin typeface="Calibri" panose="020F0502020204030204" pitchFamily="34" charset="0"/>
            </a:rPr>
            <a:t>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621F196C-0205-4E44-9367-6EDA1CB5DA8F}" type="presOf" srcId="{886FCA53-2B50-4919-9D84-B3341636C061}" destId="{AF161DBD-193F-4E53-9953-839E85CF1C7D}" srcOrd="0" destOrd="0" presId="urn:microsoft.com/office/officeart/2008/layout/VerticalCircleList"/>
    <dgm:cxn modelId="{8BB124D1-2ADB-476A-8A0C-B8B1A329DEFA}" type="presOf" srcId="{DF7312F5-2151-4B18-9FE3-27B38D9DAE81}" destId="{1EF007DE-E38E-41BB-9C84-DBA6EE5550E0}" srcOrd="0" destOrd="0" presId="urn:microsoft.com/office/officeart/2008/layout/VerticalCircleList"/>
    <dgm:cxn modelId="{F7758CC0-C00D-4F27-837C-A9B433698CBA}" type="presParOf" srcId="{AF161DBD-193F-4E53-9953-839E85CF1C7D}" destId="{41EEB0CA-07A8-4FF5-8967-C48F01E36B29}" srcOrd="0" destOrd="0" presId="urn:microsoft.com/office/officeart/2008/layout/VerticalCircleList"/>
    <dgm:cxn modelId="{7C99F5E7-9561-46AE-9BE3-2B7B1FF78733}" type="presParOf" srcId="{41EEB0CA-07A8-4FF5-8967-C48F01E36B29}" destId="{AAA1C512-E96F-4798-9282-083A0E274468}" srcOrd="0" destOrd="0" presId="urn:microsoft.com/office/officeart/2008/layout/VerticalCircleList"/>
    <dgm:cxn modelId="{75615608-E37B-44B4-A904-C9850A15DDF5}" type="presParOf" srcId="{41EEB0CA-07A8-4FF5-8967-C48F01E36B29}" destId="{74BC567D-A420-4605-8CAF-34A3430FBCC5}" srcOrd="1" destOrd="0" presId="urn:microsoft.com/office/officeart/2008/layout/VerticalCircleList"/>
    <dgm:cxn modelId="{61DF495C-6794-434E-8267-8952A4262FE0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Procurement</a:t>
          </a:r>
          <a:r>
            <a:rPr lang="it-IT" sz="1500" b="1" i="0" baseline="0" dirty="0" smtClean="0">
              <a:latin typeface="Calibri" panose="020F0502020204030204" pitchFamily="34" charset="0"/>
            </a:rPr>
            <a:t> precommerciale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5C1CE9B7-D0D8-467D-B683-00D7FD9A37F9}" type="presOf" srcId="{886FCA53-2B50-4919-9D84-B3341636C061}" destId="{AF161DBD-193F-4E53-9953-839E85CF1C7D}" srcOrd="0" destOrd="0" presId="urn:microsoft.com/office/officeart/2008/layout/VerticalCircleList"/>
    <dgm:cxn modelId="{7A448870-67C0-4364-B30C-1401DF6562FD}" type="presOf" srcId="{DF7312F5-2151-4B18-9FE3-27B38D9DAE81}" destId="{1EF007DE-E38E-41BB-9C84-DBA6EE5550E0}" srcOrd="0" destOrd="0" presId="urn:microsoft.com/office/officeart/2008/layout/VerticalCircleList"/>
    <dgm:cxn modelId="{7481D964-B4B6-40B3-8825-C688D8877318}" type="presParOf" srcId="{AF161DBD-193F-4E53-9953-839E85CF1C7D}" destId="{41EEB0CA-07A8-4FF5-8967-C48F01E36B29}" srcOrd="0" destOrd="0" presId="urn:microsoft.com/office/officeart/2008/layout/VerticalCircleList"/>
    <dgm:cxn modelId="{549BA3CD-C983-4364-9428-647C0AF8C91A}" type="presParOf" srcId="{41EEB0CA-07A8-4FF5-8967-C48F01E36B29}" destId="{AAA1C512-E96F-4798-9282-083A0E274468}" srcOrd="0" destOrd="0" presId="urn:microsoft.com/office/officeart/2008/layout/VerticalCircleList"/>
    <dgm:cxn modelId="{F3D47C59-D8D4-4C16-9191-01DC8307F445}" type="presParOf" srcId="{41EEB0CA-07A8-4FF5-8967-C48F01E36B29}" destId="{74BC567D-A420-4605-8CAF-34A3430FBCC5}" srcOrd="1" destOrd="0" presId="urn:microsoft.com/office/officeart/2008/layout/VerticalCircleList"/>
    <dgm:cxn modelId="{B43BF523-81B8-4812-8E8C-6AA37D2CB6A1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Living</a:t>
          </a:r>
          <a:r>
            <a:rPr lang="it-IT" sz="1500" b="1" i="0" baseline="0" dirty="0" smtClean="0">
              <a:latin typeface="Calibri" panose="020F0502020204030204" pitchFamily="34" charset="0"/>
            </a:rPr>
            <a:t> Labs e Fab Labs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2189B8A-DB86-4682-B0FF-2F5430BEC436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2E264A55-AAE8-414E-8C7F-335A83AE8CA2}" type="presOf" srcId="{DF7312F5-2151-4B18-9FE3-27B38D9DAE81}" destId="{1EF007DE-E38E-41BB-9C84-DBA6EE5550E0}" srcOrd="0" destOrd="0" presId="urn:microsoft.com/office/officeart/2008/layout/VerticalCircleList"/>
    <dgm:cxn modelId="{C3014F7F-C4FF-4B0B-AFE1-699CDAE10936}" type="presParOf" srcId="{AF161DBD-193F-4E53-9953-839E85CF1C7D}" destId="{41EEB0CA-07A8-4FF5-8967-C48F01E36B29}" srcOrd="0" destOrd="0" presId="urn:microsoft.com/office/officeart/2008/layout/VerticalCircleList"/>
    <dgm:cxn modelId="{80C6B70B-29B8-4649-B38B-C7C6BC112E87}" type="presParOf" srcId="{41EEB0CA-07A8-4FF5-8967-C48F01E36B29}" destId="{AAA1C512-E96F-4798-9282-083A0E274468}" srcOrd="0" destOrd="0" presId="urn:microsoft.com/office/officeart/2008/layout/VerticalCircleList"/>
    <dgm:cxn modelId="{7C9BBE7F-6DE2-4911-A7E0-E3E2E124BDFD}" type="presParOf" srcId="{41EEB0CA-07A8-4FF5-8967-C48F01E36B29}" destId="{74BC567D-A420-4605-8CAF-34A3430FBCC5}" srcOrd="1" destOrd="0" presId="urn:microsoft.com/office/officeart/2008/layout/VerticalCircleList"/>
    <dgm:cxn modelId="{1A2248FF-80F6-4C6F-9F78-A67212B145AB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Formazione</a:t>
          </a:r>
          <a:r>
            <a:rPr lang="it-IT" sz="1500" b="1" i="0" baseline="0" dirty="0" smtClean="0">
              <a:latin typeface="Calibri" panose="020F0502020204030204" pitchFamily="34" charset="0"/>
            </a:rPr>
            <a:t> continua e permanente su ICT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36D7664B-2F21-4B13-9631-5C995C524ACD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FF60199D-0E2B-4A3B-8F30-65D716EC9CA1}" type="presOf" srcId="{DF7312F5-2151-4B18-9FE3-27B38D9DAE81}" destId="{1EF007DE-E38E-41BB-9C84-DBA6EE5550E0}" srcOrd="0" destOrd="0" presId="urn:microsoft.com/office/officeart/2008/layout/VerticalCircleList"/>
    <dgm:cxn modelId="{C7D56E34-08B2-4124-9520-D8A796F25FFB}" type="presParOf" srcId="{AF161DBD-193F-4E53-9953-839E85CF1C7D}" destId="{41EEB0CA-07A8-4FF5-8967-C48F01E36B29}" srcOrd="0" destOrd="0" presId="urn:microsoft.com/office/officeart/2008/layout/VerticalCircleList"/>
    <dgm:cxn modelId="{2F9D91B8-D4BF-4D12-AF06-0EF90632DF62}" type="presParOf" srcId="{41EEB0CA-07A8-4FF5-8967-C48F01E36B29}" destId="{AAA1C512-E96F-4798-9282-083A0E274468}" srcOrd="0" destOrd="0" presId="urn:microsoft.com/office/officeart/2008/layout/VerticalCircleList"/>
    <dgm:cxn modelId="{0B6F4041-3897-443C-AAA1-3435A2555AFA}" type="presParOf" srcId="{41EEB0CA-07A8-4FF5-8967-C48F01E36B29}" destId="{74BC567D-A420-4605-8CAF-34A3430FBCC5}" srcOrd="1" destOrd="0" presId="urn:microsoft.com/office/officeart/2008/layout/VerticalCircleList"/>
    <dgm:cxn modelId="{80BE1281-F8D9-449F-A1E8-91F7D2B69A28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Sostegno a PEI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449C1415-B954-48A9-9418-EC059A07786F}" type="presOf" srcId="{DF7312F5-2151-4B18-9FE3-27B38D9DAE81}" destId="{1EF007DE-E38E-41BB-9C84-DBA6EE5550E0}" srcOrd="0" destOrd="0" presId="urn:microsoft.com/office/officeart/2008/layout/VerticalCircleList"/>
    <dgm:cxn modelId="{91B59E70-3F6C-4369-8ED9-5F87255A75A7}" type="presOf" srcId="{886FCA53-2B50-4919-9D84-B3341636C061}" destId="{AF161DBD-193F-4E53-9953-839E85CF1C7D}" srcOrd="0" destOrd="0" presId="urn:microsoft.com/office/officeart/2008/layout/VerticalCircleList"/>
    <dgm:cxn modelId="{E66C30FD-4CAE-4AF1-94A9-1E8115AC67DA}" type="presParOf" srcId="{AF161DBD-193F-4E53-9953-839E85CF1C7D}" destId="{41EEB0CA-07A8-4FF5-8967-C48F01E36B29}" srcOrd="0" destOrd="0" presId="urn:microsoft.com/office/officeart/2008/layout/VerticalCircleList"/>
    <dgm:cxn modelId="{8202AB79-7A61-4E96-A910-0AABF4021F67}" type="presParOf" srcId="{41EEB0CA-07A8-4FF5-8967-C48F01E36B29}" destId="{AAA1C512-E96F-4798-9282-083A0E274468}" srcOrd="0" destOrd="0" presId="urn:microsoft.com/office/officeart/2008/layout/VerticalCircleList"/>
    <dgm:cxn modelId="{773CF721-055C-4DED-AE89-83AEE73F96CF}" type="presParOf" srcId="{41EEB0CA-07A8-4FF5-8967-C48F01E36B29}" destId="{74BC567D-A420-4605-8CAF-34A3430FBCC5}" srcOrd="1" destOrd="0" presId="urn:microsoft.com/office/officeart/2008/layout/VerticalCircleList"/>
    <dgm:cxn modelId="{A331DDB9-A933-44A8-A3C7-4FDF26F3B61D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Formazione Open </a:t>
          </a:r>
          <a:r>
            <a:rPr lang="it-IT" sz="1500" b="1" i="0" dirty="0" err="1" smtClean="0">
              <a:latin typeface="Calibri" panose="020F0502020204030204" pitchFamily="34" charset="0"/>
            </a:rPr>
            <a:t>Government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CA49B315-77D5-4B6D-8BAB-B6B27697BA43}" type="presOf" srcId="{DF7312F5-2151-4B18-9FE3-27B38D9DAE81}" destId="{1EF007DE-E38E-41BB-9C84-DBA6EE5550E0}" srcOrd="0" destOrd="0" presId="urn:microsoft.com/office/officeart/2008/layout/VerticalCircleList"/>
    <dgm:cxn modelId="{88D4CFE6-403A-41A0-A7D8-628875F18360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AD112EFE-7CF5-4976-B568-A4A6462BCC3D}" type="presParOf" srcId="{AF161DBD-193F-4E53-9953-839E85CF1C7D}" destId="{41EEB0CA-07A8-4FF5-8967-C48F01E36B29}" srcOrd="0" destOrd="0" presId="urn:microsoft.com/office/officeart/2008/layout/VerticalCircleList"/>
    <dgm:cxn modelId="{BA3A6CB1-F9A9-4BE8-AE99-836A71C73ECB}" type="presParOf" srcId="{41EEB0CA-07A8-4FF5-8967-C48F01E36B29}" destId="{AAA1C512-E96F-4798-9282-083A0E274468}" srcOrd="0" destOrd="0" presId="urn:microsoft.com/office/officeart/2008/layout/VerticalCircleList"/>
    <dgm:cxn modelId="{63820BBE-E309-4D2F-B449-7E20702F69CE}" type="presParOf" srcId="{41EEB0CA-07A8-4FF5-8967-C48F01E36B29}" destId="{74BC567D-A420-4605-8CAF-34A3430FBCC5}" srcOrd="1" destOrd="0" presId="urn:microsoft.com/office/officeart/2008/layout/VerticalCircleList"/>
    <dgm:cxn modelId="{4543D9E4-61FC-488F-A8BB-F7E61AFED86F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1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Iniziative pilote di scambio transnazionale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F366C3AD-3D7A-4F60-9F72-47140DE94F9B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9B4C07A0-FEF0-4A3D-B018-35C5F010F764}" type="presOf" srcId="{886FCA53-2B50-4919-9D84-B3341636C061}" destId="{AF161DBD-193F-4E53-9953-839E85CF1C7D}" srcOrd="0" destOrd="0" presId="urn:microsoft.com/office/officeart/2008/layout/VerticalCircleList"/>
    <dgm:cxn modelId="{202EC37E-85E3-4182-A1CF-9602342F272F}" type="presParOf" srcId="{AF161DBD-193F-4E53-9953-839E85CF1C7D}" destId="{41EEB0CA-07A8-4FF5-8967-C48F01E36B29}" srcOrd="0" destOrd="0" presId="urn:microsoft.com/office/officeart/2008/layout/VerticalCircleList"/>
    <dgm:cxn modelId="{24EA130A-1084-40EF-B06B-BD6E8DC85390}" type="presParOf" srcId="{41EEB0CA-07A8-4FF5-8967-C48F01E36B29}" destId="{AAA1C512-E96F-4798-9282-083A0E274468}" srcOrd="0" destOrd="0" presId="urn:microsoft.com/office/officeart/2008/layout/VerticalCircleList"/>
    <dgm:cxn modelId="{62437919-0F03-43A4-B4FA-105CB00E374A}" type="presParOf" srcId="{41EEB0CA-07A8-4FF5-8967-C48F01E36B29}" destId="{74BC567D-A420-4605-8CAF-34A3430FBCC5}" srcOrd="1" destOrd="0" presId="urn:microsoft.com/office/officeart/2008/layout/VerticalCircleList"/>
    <dgm:cxn modelId="{3399DF22-9CF9-4F8E-B1FD-A0112D749EE1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3471B385-D51D-4B62-9A6B-249C5AC9C9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it-IT"/>
        </a:p>
      </dgm:t>
    </dgm:pt>
    <dgm:pt modelId="{3A5B02CC-7645-4578-B93E-5BB7EC17E14F}">
      <dgm:prSet custT="1"/>
      <dgm:spPr/>
      <dgm:t>
        <a:bodyPr/>
        <a:lstStyle/>
        <a:p>
          <a:pPr algn="ctr" rtl="0"/>
          <a:r>
            <a:rPr lang="it-IT" sz="1800" b="1" dirty="0" smtClean="0"/>
            <a:t>Delimitazione Perimetro d’Ambito </a:t>
          </a:r>
          <a:endParaRPr lang="it-IT" sz="1800" b="1" dirty="0"/>
        </a:p>
      </dgm:t>
    </dgm:pt>
    <dgm:pt modelId="{351EEFE8-C4BB-4CB7-AEBE-8201FB869313}" type="par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32FBC651-736E-4FFF-A514-285EE5B82172}" type="sib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0931DA6C-1101-4D88-9476-40F778BD96D7}" type="pres">
      <dgm:prSet presAssocID="{3471B385-D51D-4B62-9A6B-249C5AC9C9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40DB6F-53FC-4451-8412-D98A1010BCCC}" type="pres">
      <dgm:prSet presAssocID="{3A5B02CC-7645-4578-B93E-5BB7EC17E14F}" presName="parentText" presStyleLbl="node1" presStyleIdx="0" presStyleCnt="1" custLinFactY="75489" custLinFactNeighborX="590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D4ED02F-21FE-4AD2-94F6-4AF5A4C2E119}" type="presOf" srcId="{3471B385-D51D-4B62-9A6B-249C5AC9C98A}" destId="{0931DA6C-1101-4D88-9476-40F778BD96D7}" srcOrd="0" destOrd="0" presId="urn:microsoft.com/office/officeart/2005/8/layout/vList2"/>
    <dgm:cxn modelId="{1503FA43-4BF0-43A7-9A00-7EAC2347F067}" srcId="{3471B385-D51D-4B62-9A6B-249C5AC9C98A}" destId="{3A5B02CC-7645-4578-B93E-5BB7EC17E14F}" srcOrd="0" destOrd="0" parTransId="{351EEFE8-C4BB-4CB7-AEBE-8201FB869313}" sibTransId="{32FBC651-736E-4FFF-A514-285EE5B82172}"/>
    <dgm:cxn modelId="{C76D706F-6F8F-4423-AE69-F8CE72596914}" type="presOf" srcId="{3A5B02CC-7645-4578-B93E-5BB7EC17E14F}" destId="{EA40DB6F-53FC-4451-8412-D98A1010BCCC}" srcOrd="0" destOrd="0" presId="urn:microsoft.com/office/officeart/2005/8/layout/vList2"/>
    <dgm:cxn modelId="{6D36B7DC-3842-4C1B-BBF4-DD378892AAA0}" type="presParOf" srcId="{0931DA6C-1101-4D88-9476-40F778BD96D7}" destId="{EA40DB6F-53FC-4451-8412-D98A1010BC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 custT="1"/>
      <dgm:spPr/>
      <dgm:t>
        <a:bodyPr/>
        <a:lstStyle/>
        <a:p>
          <a:r>
            <a:rPr lang="it-IT" sz="4400" b="1" dirty="0" smtClean="0"/>
            <a:t>Avvio tavolo</a:t>
          </a:r>
        </a:p>
        <a:p>
          <a:r>
            <a:rPr lang="it-IT" sz="4400" b="1" dirty="0" smtClean="0"/>
            <a:t>8 maggio 2014</a:t>
          </a:r>
          <a:endParaRPr lang="it-IT" sz="4400" b="1" dirty="0"/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/>
        </a:p>
      </dgm:t>
    </dgm:pt>
    <dgm:pt modelId="{FA935D20-D649-4F38-A41B-69E90530D632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Avere il quadro chiaro dove inserire il proprio contributo</a:t>
          </a:r>
          <a:endParaRPr lang="it-IT" sz="3600" b="0" dirty="0">
            <a:solidFill>
              <a:schemeClr val="accent1"/>
            </a:solidFill>
          </a:endParaRPr>
        </a:p>
      </dgm:t>
    </dgm:pt>
    <dgm:pt modelId="{BFFBD901-FEFF-45F6-A478-CF6D74317EA2}" type="parTrans" cxnId="{E76A9A63-FF32-4781-921F-6A2A67CD1E02}">
      <dgm:prSet/>
      <dgm:spPr/>
      <dgm:t>
        <a:bodyPr/>
        <a:lstStyle/>
        <a:p>
          <a:endParaRPr lang="it-IT"/>
        </a:p>
      </dgm:t>
    </dgm:pt>
    <dgm:pt modelId="{75DA65DA-F2A3-4A8F-8248-871D3727B6B8}" type="sibTrans" cxnId="{E76A9A63-FF32-4781-921F-6A2A67CD1E02}">
      <dgm:prSet/>
      <dgm:spPr/>
      <dgm:t>
        <a:bodyPr/>
        <a:lstStyle/>
        <a:p>
          <a:endParaRPr lang="it-IT"/>
        </a:p>
      </dgm:t>
    </dgm:pt>
    <dgm:pt modelId="{D446E03B-A085-4EAF-A9D7-21D9E631073A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Definire le modalità per l’elaborazione e/o l’invio del contributo</a:t>
          </a:r>
          <a:endParaRPr lang="it-IT" sz="3600" b="0" dirty="0">
            <a:solidFill>
              <a:schemeClr val="accent1"/>
            </a:solidFill>
          </a:endParaRPr>
        </a:p>
      </dgm:t>
    </dgm:pt>
    <dgm:pt modelId="{44FDFF5D-A5FE-4F6B-89B8-1FCC632B967C}" type="parTrans" cxnId="{BB9A4BB3-9E3F-4768-AB03-3A5823740DAC}">
      <dgm:prSet/>
      <dgm:spPr/>
    </dgm:pt>
    <dgm:pt modelId="{A44EEB28-BFA3-4413-89F9-8106007D5EF7}" type="sibTrans" cxnId="{BB9A4BB3-9E3F-4768-AB03-3A5823740DAC}">
      <dgm:prSet/>
      <dgm:spPr/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LinFactNeighborY="-151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3370D-7B6A-4F3C-8C78-C38DF1D2FA31}" type="pres">
      <dgm:prSet presAssocID="{F23A2E33-A7A9-4C0C-9E2D-FE9B09B27B0C}" presName="descendantText" presStyleLbl="alignAccFollowNode1" presStyleIdx="0" presStyleCnt="1" custLinFactNeighborY="-51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D0FC079-3FE2-4E51-A91A-7E2BEA3C689B}" type="presOf" srcId="{FA935D20-D649-4F38-A41B-69E90530D632}" destId="{19C3370D-7B6A-4F3C-8C78-C38DF1D2FA31}" srcOrd="0" destOrd="0" presId="urn:microsoft.com/office/officeart/2005/8/layout/vList5"/>
    <dgm:cxn modelId="{724E4F33-2C28-4AED-9682-0DBD1FE4BB38}" type="presOf" srcId="{F23A2E33-A7A9-4C0C-9E2D-FE9B09B27B0C}" destId="{4B75031E-EAE2-44AE-A204-79AAE3CD8BF2}" srcOrd="0" destOrd="0" presId="urn:microsoft.com/office/officeart/2005/8/layout/vList5"/>
    <dgm:cxn modelId="{D7D86B66-960E-4E9C-897A-9577ED6E0889}" type="presOf" srcId="{D446E03B-A085-4EAF-A9D7-21D9E631073A}" destId="{19C3370D-7B6A-4F3C-8C78-C38DF1D2FA31}" srcOrd="0" destOrd="1" presId="urn:microsoft.com/office/officeart/2005/8/layout/vList5"/>
    <dgm:cxn modelId="{BB9A4BB3-9E3F-4768-AB03-3A5823740DAC}" srcId="{F23A2E33-A7A9-4C0C-9E2D-FE9B09B27B0C}" destId="{D446E03B-A085-4EAF-A9D7-21D9E631073A}" srcOrd="1" destOrd="0" parTransId="{44FDFF5D-A5FE-4F6B-89B8-1FCC632B967C}" sibTransId="{A44EEB28-BFA3-4413-89F9-8106007D5EF7}"/>
    <dgm:cxn modelId="{E76A9A63-FF32-4781-921F-6A2A67CD1E02}" srcId="{F23A2E33-A7A9-4C0C-9E2D-FE9B09B27B0C}" destId="{FA935D20-D649-4F38-A41B-69E90530D632}" srcOrd="0" destOrd="0" parTransId="{BFFBD901-FEFF-45F6-A478-CF6D74317EA2}" sibTransId="{75DA65DA-F2A3-4A8F-8248-871D3727B6B8}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237AEBFF-8ED9-4C70-97FE-9451E2D65E07}" type="presOf" srcId="{BE3B8733-AE13-4A7B-A32B-B74DE4C528D7}" destId="{67CAF0F0-11C7-41D4-B458-17DD1ACC65D7}" srcOrd="0" destOrd="0" presId="urn:microsoft.com/office/officeart/2005/8/layout/vList5"/>
    <dgm:cxn modelId="{B0BBFA34-D6D0-4F97-99CE-1C54BF8E68AC}" type="presParOf" srcId="{67CAF0F0-11C7-41D4-B458-17DD1ACC65D7}" destId="{91EF4C2B-0965-4D66-A48D-ECB7ACAE5C2D}" srcOrd="0" destOrd="0" presId="urn:microsoft.com/office/officeart/2005/8/layout/vList5"/>
    <dgm:cxn modelId="{6F76331B-B50A-49AF-BA4E-4A43CEBDCFAA}" type="presParOf" srcId="{91EF4C2B-0965-4D66-A48D-ECB7ACAE5C2D}" destId="{4B75031E-EAE2-44AE-A204-79AAE3CD8BF2}" srcOrd="0" destOrd="0" presId="urn:microsoft.com/office/officeart/2005/8/layout/vList5"/>
    <dgm:cxn modelId="{0EE5EA2C-3CC0-4A38-974F-55A1EFFD9578}" type="presParOf" srcId="{91EF4C2B-0965-4D66-A48D-ECB7ACAE5C2D}" destId="{19C3370D-7B6A-4F3C-8C78-C38DF1D2FA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3471B385-D51D-4B62-9A6B-249C5AC9C98A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it-IT"/>
        </a:p>
      </dgm:t>
    </dgm:pt>
    <dgm:pt modelId="{3A5B02CC-7645-4578-B93E-5BB7EC17E14F}">
      <dgm:prSet custT="1"/>
      <dgm:spPr/>
      <dgm:t>
        <a:bodyPr/>
        <a:lstStyle/>
        <a:p>
          <a:pPr algn="ctr" rtl="0"/>
          <a:r>
            <a:rPr lang="it-IT" sz="1800" b="1" dirty="0" smtClean="0"/>
            <a:t>Delimitazione Perimetro d’Ambito </a:t>
          </a:r>
          <a:endParaRPr lang="it-IT" sz="1800" b="1" dirty="0"/>
        </a:p>
      </dgm:t>
    </dgm:pt>
    <dgm:pt modelId="{351EEFE8-C4BB-4CB7-AEBE-8201FB869313}" type="par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32FBC651-736E-4FFF-A514-285EE5B82172}" type="sib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0931DA6C-1101-4D88-9476-40F778BD96D7}" type="pres">
      <dgm:prSet presAssocID="{3471B385-D51D-4B62-9A6B-249C5AC9C9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40DB6F-53FC-4451-8412-D98A1010BCCC}" type="pres">
      <dgm:prSet presAssocID="{3A5B02CC-7645-4578-B93E-5BB7EC17E14F}" presName="parentText" presStyleLbl="node1" presStyleIdx="0" presStyleCnt="1" custLinFactNeighborX="-1003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03FA43-4BF0-43A7-9A00-7EAC2347F067}" srcId="{3471B385-D51D-4B62-9A6B-249C5AC9C98A}" destId="{3A5B02CC-7645-4578-B93E-5BB7EC17E14F}" srcOrd="0" destOrd="0" parTransId="{351EEFE8-C4BB-4CB7-AEBE-8201FB869313}" sibTransId="{32FBC651-736E-4FFF-A514-285EE5B82172}"/>
    <dgm:cxn modelId="{6F8721AF-EE29-4E91-AC11-B3D5687FFA7D}" type="presOf" srcId="{3A5B02CC-7645-4578-B93E-5BB7EC17E14F}" destId="{EA40DB6F-53FC-4451-8412-D98A1010BCCC}" srcOrd="0" destOrd="0" presId="urn:microsoft.com/office/officeart/2005/8/layout/vList2"/>
    <dgm:cxn modelId="{EAEE8C6B-BD58-47DA-B2DD-4B498472FCCC}" type="presOf" srcId="{3471B385-D51D-4B62-9A6B-249C5AC9C98A}" destId="{0931DA6C-1101-4D88-9476-40F778BD96D7}" srcOrd="0" destOrd="0" presId="urn:microsoft.com/office/officeart/2005/8/layout/vList2"/>
    <dgm:cxn modelId="{7FD6D287-D8C0-4586-ABD9-F81064928F32}" type="presParOf" srcId="{0931DA6C-1101-4D88-9476-40F778BD96D7}" destId="{EA40DB6F-53FC-4451-8412-D98A1010BC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3471B385-D51D-4B62-9A6B-249C5AC9C98A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it-IT"/>
        </a:p>
      </dgm:t>
    </dgm:pt>
    <dgm:pt modelId="{3A5B02CC-7645-4578-B93E-5BB7EC17E14F}">
      <dgm:prSet custT="1"/>
      <dgm:spPr/>
      <dgm:t>
        <a:bodyPr/>
        <a:lstStyle/>
        <a:p>
          <a:pPr algn="ctr" rtl="0"/>
          <a:r>
            <a:rPr lang="it-IT" sz="1800" b="1" dirty="0" smtClean="0"/>
            <a:t>Delimitazione Perimetro d’Ambito </a:t>
          </a:r>
          <a:endParaRPr lang="it-IT" sz="1800" b="1" dirty="0"/>
        </a:p>
      </dgm:t>
    </dgm:pt>
    <dgm:pt modelId="{351EEFE8-C4BB-4CB7-AEBE-8201FB869313}" type="par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32FBC651-736E-4FFF-A514-285EE5B82172}" type="sib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0931DA6C-1101-4D88-9476-40F778BD96D7}" type="pres">
      <dgm:prSet presAssocID="{3471B385-D51D-4B62-9A6B-249C5AC9C9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40DB6F-53FC-4451-8412-D98A1010BCCC}" type="pres">
      <dgm:prSet presAssocID="{3A5B02CC-7645-4578-B93E-5BB7EC17E14F}" presName="parentText" presStyleLbl="node1" presStyleIdx="0" presStyleCnt="1" custLinFactNeighborX="-1003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03FA43-4BF0-43A7-9A00-7EAC2347F067}" srcId="{3471B385-D51D-4B62-9A6B-249C5AC9C98A}" destId="{3A5B02CC-7645-4578-B93E-5BB7EC17E14F}" srcOrd="0" destOrd="0" parTransId="{351EEFE8-C4BB-4CB7-AEBE-8201FB869313}" sibTransId="{32FBC651-736E-4FFF-A514-285EE5B82172}"/>
    <dgm:cxn modelId="{B11FD03B-C739-48BB-8894-DC0986E2362D}" type="presOf" srcId="{3A5B02CC-7645-4578-B93E-5BB7EC17E14F}" destId="{EA40DB6F-53FC-4451-8412-D98A1010BCCC}" srcOrd="0" destOrd="0" presId="urn:microsoft.com/office/officeart/2005/8/layout/vList2"/>
    <dgm:cxn modelId="{9B8138EC-5A1B-47B2-9316-8D5290100DE3}" type="presOf" srcId="{3471B385-D51D-4B62-9A6B-249C5AC9C98A}" destId="{0931DA6C-1101-4D88-9476-40F778BD96D7}" srcOrd="0" destOrd="0" presId="urn:microsoft.com/office/officeart/2005/8/layout/vList2"/>
    <dgm:cxn modelId="{AB28BD23-C2B3-4CFE-9DC3-930244FFE71D}" type="presParOf" srcId="{0931DA6C-1101-4D88-9476-40F778BD96D7}" destId="{EA40DB6F-53FC-4451-8412-D98A1010BC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3471B385-D51D-4B62-9A6B-249C5AC9C98A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it-IT"/>
        </a:p>
      </dgm:t>
    </dgm:pt>
    <dgm:pt modelId="{3A5B02CC-7645-4578-B93E-5BB7EC17E14F}">
      <dgm:prSet custT="1"/>
      <dgm:spPr/>
      <dgm:t>
        <a:bodyPr/>
        <a:lstStyle/>
        <a:p>
          <a:pPr algn="ctr" rtl="0"/>
          <a:r>
            <a:rPr lang="it-IT" sz="1800" b="1" dirty="0" smtClean="0"/>
            <a:t>Smart </a:t>
          </a:r>
          <a:r>
            <a:rPr lang="it-IT" sz="1800" b="1" dirty="0" err="1" smtClean="0"/>
            <a:t>Cities</a:t>
          </a:r>
          <a:r>
            <a:rPr lang="it-IT" sz="1800" b="1" dirty="0" smtClean="0"/>
            <a:t> and </a:t>
          </a:r>
          <a:r>
            <a:rPr lang="it-IT" sz="1800" b="1" dirty="0" err="1" smtClean="0"/>
            <a:t>Communities</a:t>
          </a:r>
          <a:r>
            <a:rPr lang="it-IT" sz="1800" b="1" dirty="0" smtClean="0"/>
            <a:t> in Sicilia</a:t>
          </a:r>
          <a:endParaRPr lang="it-IT" sz="1800" b="1" dirty="0"/>
        </a:p>
      </dgm:t>
    </dgm:pt>
    <dgm:pt modelId="{351EEFE8-C4BB-4CB7-AEBE-8201FB869313}" type="par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32FBC651-736E-4FFF-A514-285EE5B82172}" type="sib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0931DA6C-1101-4D88-9476-40F778BD96D7}" type="pres">
      <dgm:prSet presAssocID="{3471B385-D51D-4B62-9A6B-249C5AC9C9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40DB6F-53FC-4451-8412-D98A1010BCCC}" type="pres">
      <dgm:prSet presAssocID="{3A5B02CC-7645-4578-B93E-5BB7EC17E14F}" presName="parentText" presStyleLbl="node1" presStyleIdx="0" presStyleCnt="1" custLinFactNeighborX="-1003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03FA43-4BF0-43A7-9A00-7EAC2347F067}" srcId="{3471B385-D51D-4B62-9A6B-249C5AC9C98A}" destId="{3A5B02CC-7645-4578-B93E-5BB7EC17E14F}" srcOrd="0" destOrd="0" parTransId="{351EEFE8-C4BB-4CB7-AEBE-8201FB869313}" sibTransId="{32FBC651-736E-4FFF-A514-285EE5B82172}"/>
    <dgm:cxn modelId="{8C70B405-A241-404F-BA46-F16B76545DA9}" type="presOf" srcId="{3A5B02CC-7645-4578-B93E-5BB7EC17E14F}" destId="{EA40DB6F-53FC-4451-8412-D98A1010BCCC}" srcOrd="0" destOrd="0" presId="urn:microsoft.com/office/officeart/2005/8/layout/vList2"/>
    <dgm:cxn modelId="{E46E19A5-A227-4B19-9360-D6D280F3C7B1}" type="presOf" srcId="{3471B385-D51D-4B62-9A6B-249C5AC9C98A}" destId="{0931DA6C-1101-4D88-9476-40F778BD96D7}" srcOrd="0" destOrd="0" presId="urn:microsoft.com/office/officeart/2005/8/layout/vList2"/>
    <dgm:cxn modelId="{AD34218C-6CB2-4E5C-A749-22D0A3DC6060}" type="presParOf" srcId="{0931DA6C-1101-4D88-9476-40F778BD96D7}" destId="{EA40DB6F-53FC-4451-8412-D98A1010BC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3471B385-D51D-4B62-9A6B-249C5AC9C98A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it-IT"/>
        </a:p>
      </dgm:t>
    </dgm:pt>
    <dgm:pt modelId="{3A5B02CC-7645-4578-B93E-5BB7EC17E14F}">
      <dgm:prSet custT="1"/>
      <dgm:spPr/>
      <dgm:t>
        <a:bodyPr/>
        <a:lstStyle/>
        <a:p>
          <a:pPr algn="ctr" rtl="0"/>
          <a:r>
            <a:rPr lang="it-IT" sz="1800" b="1" dirty="0" smtClean="0"/>
            <a:t>Smart </a:t>
          </a:r>
          <a:r>
            <a:rPr lang="it-IT" sz="1800" b="1" dirty="0" err="1" smtClean="0"/>
            <a:t>Cities</a:t>
          </a:r>
          <a:r>
            <a:rPr lang="it-IT" sz="1800" b="1" dirty="0" smtClean="0"/>
            <a:t> and </a:t>
          </a:r>
          <a:r>
            <a:rPr lang="it-IT" sz="1800" b="1" dirty="0" err="1" smtClean="0"/>
            <a:t>Communities</a:t>
          </a:r>
          <a:r>
            <a:rPr lang="it-IT" sz="1800" b="1" dirty="0" smtClean="0"/>
            <a:t> in Sicilia</a:t>
          </a:r>
          <a:endParaRPr lang="it-IT" sz="1800" b="1" dirty="0"/>
        </a:p>
      </dgm:t>
    </dgm:pt>
    <dgm:pt modelId="{351EEFE8-C4BB-4CB7-AEBE-8201FB869313}" type="par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32FBC651-736E-4FFF-A514-285EE5B82172}" type="sib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0931DA6C-1101-4D88-9476-40F778BD96D7}" type="pres">
      <dgm:prSet presAssocID="{3471B385-D51D-4B62-9A6B-249C5AC9C9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40DB6F-53FC-4451-8412-D98A1010BCCC}" type="pres">
      <dgm:prSet presAssocID="{3A5B02CC-7645-4578-B93E-5BB7EC17E14F}" presName="parentText" presStyleLbl="node1" presStyleIdx="0" presStyleCnt="1" custLinFactNeighborX="-1003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03FA43-4BF0-43A7-9A00-7EAC2347F067}" srcId="{3471B385-D51D-4B62-9A6B-249C5AC9C98A}" destId="{3A5B02CC-7645-4578-B93E-5BB7EC17E14F}" srcOrd="0" destOrd="0" parTransId="{351EEFE8-C4BB-4CB7-AEBE-8201FB869313}" sibTransId="{32FBC651-736E-4FFF-A514-285EE5B82172}"/>
    <dgm:cxn modelId="{C9803BA5-6686-4B4E-BA02-EC13B35813D9}" type="presOf" srcId="{3A5B02CC-7645-4578-B93E-5BB7EC17E14F}" destId="{EA40DB6F-53FC-4451-8412-D98A1010BCCC}" srcOrd="0" destOrd="0" presId="urn:microsoft.com/office/officeart/2005/8/layout/vList2"/>
    <dgm:cxn modelId="{023D4446-F45F-420A-949E-F4FCFE516979}" type="presOf" srcId="{3471B385-D51D-4B62-9A6B-249C5AC9C98A}" destId="{0931DA6C-1101-4D88-9476-40F778BD96D7}" srcOrd="0" destOrd="0" presId="urn:microsoft.com/office/officeart/2005/8/layout/vList2"/>
    <dgm:cxn modelId="{B5FC6DE0-6240-4442-A426-E6FC31851B28}" type="presParOf" srcId="{0931DA6C-1101-4D88-9476-40F778BD96D7}" destId="{EA40DB6F-53FC-4451-8412-D98A1010BC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3471B385-D51D-4B62-9A6B-249C5AC9C98A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it-IT"/>
        </a:p>
      </dgm:t>
    </dgm:pt>
    <dgm:pt modelId="{3A5B02CC-7645-4578-B93E-5BB7EC17E14F}">
      <dgm:prSet custT="1"/>
      <dgm:spPr/>
      <dgm:t>
        <a:bodyPr/>
        <a:lstStyle/>
        <a:p>
          <a:pPr algn="ctr" rtl="0"/>
          <a:r>
            <a:rPr lang="it-IT" sz="1800" b="1" dirty="0" smtClean="0"/>
            <a:t>Indicazioni di priorità per RIS3</a:t>
          </a:r>
          <a:endParaRPr lang="it-IT" sz="1800" b="1" dirty="0"/>
        </a:p>
      </dgm:t>
    </dgm:pt>
    <dgm:pt modelId="{351EEFE8-C4BB-4CB7-AEBE-8201FB869313}" type="par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32FBC651-736E-4FFF-A514-285EE5B82172}" type="sib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0931DA6C-1101-4D88-9476-40F778BD96D7}" type="pres">
      <dgm:prSet presAssocID="{3471B385-D51D-4B62-9A6B-249C5AC9C9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40DB6F-53FC-4451-8412-D98A1010BCCC}" type="pres">
      <dgm:prSet presAssocID="{3A5B02CC-7645-4578-B93E-5BB7EC17E14F}" presName="parentText" presStyleLbl="node1" presStyleIdx="0" presStyleCnt="1" custLinFactNeighborX="-1003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7867336-DCF0-4864-A947-CDBA5758EAC1}" type="presOf" srcId="{3471B385-D51D-4B62-9A6B-249C5AC9C98A}" destId="{0931DA6C-1101-4D88-9476-40F778BD96D7}" srcOrd="0" destOrd="0" presId="urn:microsoft.com/office/officeart/2005/8/layout/vList2"/>
    <dgm:cxn modelId="{1503FA43-4BF0-43A7-9A00-7EAC2347F067}" srcId="{3471B385-D51D-4B62-9A6B-249C5AC9C98A}" destId="{3A5B02CC-7645-4578-B93E-5BB7EC17E14F}" srcOrd="0" destOrd="0" parTransId="{351EEFE8-C4BB-4CB7-AEBE-8201FB869313}" sibTransId="{32FBC651-736E-4FFF-A514-285EE5B82172}"/>
    <dgm:cxn modelId="{1936C929-871A-456F-861A-06C0ED84E698}" type="presOf" srcId="{3A5B02CC-7645-4578-B93E-5BB7EC17E14F}" destId="{EA40DB6F-53FC-4451-8412-D98A1010BCCC}" srcOrd="0" destOrd="0" presId="urn:microsoft.com/office/officeart/2005/8/layout/vList2"/>
    <dgm:cxn modelId="{EFE8DC68-E1DE-41F4-8ED3-8CBF4C128816}" type="presParOf" srcId="{0931DA6C-1101-4D88-9476-40F778BD96D7}" destId="{EA40DB6F-53FC-4451-8412-D98A1010BC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91ABF92-2A86-4D32-928C-A6F992F845BB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DDF553F3-2B2D-420C-A481-114FB57D125F}">
      <dgm:prSet phldrT="[Testo]"/>
      <dgm:spPr/>
      <dgm:t>
        <a:bodyPr/>
        <a:lstStyle/>
        <a:p>
          <a:r>
            <a:rPr lang="it-IT" dirty="0" smtClean="0"/>
            <a:t>2 Sfide</a:t>
          </a:r>
          <a:endParaRPr lang="it-IT" dirty="0"/>
        </a:p>
      </dgm:t>
    </dgm:pt>
    <dgm:pt modelId="{7E3C621D-2086-46F7-96DD-1C86000058AB}" type="parTrans" cxnId="{3F2088F2-D86D-4915-9712-112D8D4C5B8F}">
      <dgm:prSet/>
      <dgm:spPr/>
      <dgm:t>
        <a:bodyPr/>
        <a:lstStyle/>
        <a:p>
          <a:endParaRPr lang="it-IT"/>
        </a:p>
      </dgm:t>
    </dgm:pt>
    <dgm:pt modelId="{EA8D18EF-9EAC-4044-862E-108E9EA52DA5}" type="sibTrans" cxnId="{3F2088F2-D86D-4915-9712-112D8D4C5B8F}">
      <dgm:prSet/>
      <dgm:spPr/>
      <dgm:t>
        <a:bodyPr/>
        <a:lstStyle/>
        <a:p>
          <a:endParaRPr lang="it-IT"/>
        </a:p>
      </dgm:t>
    </dgm:pt>
    <dgm:pt modelId="{EAC03B40-D8A5-428A-BF83-41C6C95A6D13}">
      <dgm:prSet phldrT="[Testo]"/>
      <dgm:spPr/>
      <dgm:t>
        <a:bodyPr/>
        <a:lstStyle/>
        <a:p>
          <a:r>
            <a:rPr lang="it-IT" dirty="0" smtClean="0"/>
            <a:t>processi e gli strumenti in grado non solo di supportare l’innovazione sociale e la ricerca in ambito Smart </a:t>
          </a:r>
          <a:r>
            <a:rPr lang="it-IT" dirty="0" err="1" smtClean="0"/>
            <a:t>Cities</a:t>
          </a:r>
          <a:r>
            <a:rPr lang="it-IT" dirty="0" smtClean="0"/>
            <a:t>, ma anche di rinsaldare il </a:t>
          </a:r>
        </a:p>
        <a:p>
          <a:r>
            <a:rPr lang="it-IT" dirty="0" smtClean="0"/>
            <a:t>legame tra questa e la PA</a:t>
          </a:r>
          <a:endParaRPr lang="it-IT" dirty="0"/>
        </a:p>
      </dgm:t>
    </dgm:pt>
    <dgm:pt modelId="{D08087A3-3B0F-4608-BE18-2B2A470C4981}" type="parTrans" cxnId="{621AC360-719F-4650-8285-B87A367A6DF3}">
      <dgm:prSet/>
      <dgm:spPr/>
      <dgm:t>
        <a:bodyPr/>
        <a:lstStyle/>
        <a:p>
          <a:endParaRPr lang="it-IT"/>
        </a:p>
      </dgm:t>
    </dgm:pt>
    <dgm:pt modelId="{02E4D235-928C-4BE7-82C0-EAF93A4BDC53}" type="sibTrans" cxnId="{621AC360-719F-4650-8285-B87A367A6DF3}">
      <dgm:prSet/>
      <dgm:spPr/>
      <dgm:t>
        <a:bodyPr/>
        <a:lstStyle/>
        <a:p>
          <a:endParaRPr lang="it-IT"/>
        </a:p>
      </dgm:t>
    </dgm:pt>
    <dgm:pt modelId="{05229E46-A887-46E6-B3AE-8BB63AA1BFF8}">
      <dgm:prSet phldrT="[Testo]"/>
      <dgm:spPr/>
      <dgm:t>
        <a:bodyPr/>
        <a:lstStyle/>
        <a:p>
          <a:r>
            <a:rPr lang="it-IT" smtClean="0"/>
            <a:t>necessità di rafforzare il rapporto tra innovazione industriale ed innovazione sociale</a:t>
          </a:r>
          <a:endParaRPr lang="it-IT" dirty="0"/>
        </a:p>
      </dgm:t>
    </dgm:pt>
    <dgm:pt modelId="{FF9B65AC-49D6-4C54-8288-4ECE5B3B86F8}" type="parTrans" cxnId="{33E66BE6-3F2F-45E4-AB47-46828D557FE9}">
      <dgm:prSet/>
      <dgm:spPr/>
      <dgm:t>
        <a:bodyPr/>
        <a:lstStyle/>
        <a:p>
          <a:endParaRPr lang="it-IT"/>
        </a:p>
      </dgm:t>
    </dgm:pt>
    <dgm:pt modelId="{653C16AD-E8C6-4670-BEFD-6D99ED5087E1}" type="sibTrans" cxnId="{33E66BE6-3F2F-45E4-AB47-46828D557FE9}">
      <dgm:prSet/>
      <dgm:spPr/>
      <dgm:t>
        <a:bodyPr/>
        <a:lstStyle/>
        <a:p>
          <a:endParaRPr lang="it-IT"/>
        </a:p>
      </dgm:t>
    </dgm:pt>
    <dgm:pt modelId="{D48DB773-E07D-425F-B4D8-708AB5F57335}" type="pres">
      <dgm:prSet presAssocID="{191ABF92-2A86-4D32-928C-A6F992F845B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BBBBDEC-0FF5-483C-A7AA-67F5BB8FF8B5}" type="pres">
      <dgm:prSet presAssocID="{DDF553F3-2B2D-420C-A481-114FB57D125F}" presName="root1" presStyleCnt="0"/>
      <dgm:spPr/>
    </dgm:pt>
    <dgm:pt modelId="{44CA1780-1DDC-42B3-A72A-2922BA00C6E1}" type="pres">
      <dgm:prSet presAssocID="{DDF553F3-2B2D-420C-A481-114FB57D125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F42BD95-099E-4935-A853-25DD9287F50D}" type="pres">
      <dgm:prSet presAssocID="{DDF553F3-2B2D-420C-A481-114FB57D125F}" presName="level2hierChild" presStyleCnt="0"/>
      <dgm:spPr/>
    </dgm:pt>
    <dgm:pt modelId="{D3EE15FD-E82B-4E93-AE88-CA485710784C}" type="pres">
      <dgm:prSet presAssocID="{D08087A3-3B0F-4608-BE18-2B2A470C4981}" presName="conn2-1" presStyleLbl="parChTrans1D2" presStyleIdx="0" presStyleCnt="2"/>
      <dgm:spPr/>
      <dgm:t>
        <a:bodyPr/>
        <a:lstStyle/>
        <a:p>
          <a:endParaRPr lang="it-IT"/>
        </a:p>
      </dgm:t>
    </dgm:pt>
    <dgm:pt modelId="{59E48B24-3EBF-4574-8627-DD093905FE32}" type="pres">
      <dgm:prSet presAssocID="{D08087A3-3B0F-4608-BE18-2B2A470C4981}" presName="connTx" presStyleLbl="parChTrans1D2" presStyleIdx="0" presStyleCnt="2"/>
      <dgm:spPr/>
      <dgm:t>
        <a:bodyPr/>
        <a:lstStyle/>
        <a:p>
          <a:endParaRPr lang="it-IT"/>
        </a:p>
      </dgm:t>
    </dgm:pt>
    <dgm:pt modelId="{5ACCE8CA-0556-4640-88DD-C01DFAC6D40A}" type="pres">
      <dgm:prSet presAssocID="{EAC03B40-D8A5-428A-BF83-41C6C95A6D13}" presName="root2" presStyleCnt="0"/>
      <dgm:spPr/>
    </dgm:pt>
    <dgm:pt modelId="{594EC586-F421-443F-B157-569910F81BC9}" type="pres">
      <dgm:prSet presAssocID="{EAC03B40-D8A5-428A-BF83-41C6C95A6D1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E52AF31-9D4D-4772-9002-31D97B3A50EF}" type="pres">
      <dgm:prSet presAssocID="{EAC03B40-D8A5-428A-BF83-41C6C95A6D13}" presName="level3hierChild" presStyleCnt="0"/>
      <dgm:spPr/>
    </dgm:pt>
    <dgm:pt modelId="{1D0DE46A-2D30-401C-BB6D-BDEA4F2C6F88}" type="pres">
      <dgm:prSet presAssocID="{FF9B65AC-49D6-4C54-8288-4ECE5B3B86F8}" presName="conn2-1" presStyleLbl="parChTrans1D2" presStyleIdx="1" presStyleCnt="2"/>
      <dgm:spPr/>
      <dgm:t>
        <a:bodyPr/>
        <a:lstStyle/>
        <a:p>
          <a:endParaRPr lang="it-IT"/>
        </a:p>
      </dgm:t>
    </dgm:pt>
    <dgm:pt modelId="{4D0E590A-F3E4-450B-8984-9E9F2A304412}" type="pres">
      <dgm:prSet presAssocID="{FF9B65AC-49D6-4C54-8288-4ECE5B3B86F8}" presName="connTx" presStyleLbl="parChTrans1D2" presStyleIdx="1" presStyleCnt="2"/>
      <dgm:spPr/>
      <dgm:t>
        <a:bodyPr/>
        <a:lstStyle/>
        <a:p>
          <a:endParaRPr lang="it-IT"/>
        </a:p>
      </dgm:t>
    </dgm:pt>
    <dgm:pt modelId="{15711650-FD92-4892-AB84-6A5DBEE98DBF}" type="pres">
      <dgm:prSet presAssocID="{05229E46-A887-46E6-B3AE-8BB63AA1BFF8}" presName="root2" presStyleCnt="0"/>
      <dgm:spPr/>
    </dgm:pt>
    <dgm:pt modelId="{53FABCC5-F607-4A4D-A1B5-8660A3092FB7}" type="pres">
      <dgm:prSet presAssocID="{05229E46-A887-46E6-B3AE-8BB63AA1BFF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06A40B8-8027-4E2D-9559-D1062627E8AE}" type="pres">
      <dgm:prSet presAssocID="{05229E46-A887-46E6-B3AE-8BB63AA1BFF8}" presName="level3hierChild" presStyleCnt="0"/>
      <dgm:spPr/>
    </dgm:pt>
  </dgm:ptLst>
  <dgm:cxnLst>
    <dgm:cxn modelId="{9EEB3CED-75BF-4AC2-98DF-D4AC36AA349D}" type="presOf" srcId="{EAC03B40-D8A5-428A-BF83-41C6C95A6D13}" destId="{594EC586-F421-443F-B157-569910F81BC9}" srcOrd="0" destOrd="0" presId="urn:microsoft.com/office/officeart/2005/8/layout/hierarchy2"/>
    <dgm:cxn modelId="{33E66BE6-3F2F-45E4-AB47-46828D557FE9}" srcId="{DDF553F3-2B2D-420C-A481-114FB57D125F}" destId="{05229E46-A887-46E6-B3AE-8BB63AA1BFF8}" srcOrd="1" destOrd="0" parTransId="{FF9B65AC-49D6-4C54-8288-4ECE5B3B86F8}" sibTransId="{653C16AD-E8C6-4670-BEFD-6D99ED5087E1}"/>
    <dgm:cxn modelId="{1BFD312E-4988-47A2-8197-1C5C71FF6C8F}" type="presOf" srcId="{DDF553F3-2B2D-420C-A481-114FB57D125F}" destId="{44CA1780-1DDC-42B3-A72A-2922BA00C6E1}" srcOrd="0" destOrd="0" presId="urn:microsoft.com/office/officeart/2005/8/layout/hierarchy2"/>
    <dgm:cxn modelId="{621AC360-719F-4650-8285-B87A367A6DF3}" srcId="{DDF553F3-2B2D-420C-A481-114FB57D125F}" destId="{EAC03B40-D8A5-428A-BF83-41C6C95A6D13}" srcOrd="0" destOrd="0" parTransId="{D08087A3-3B0F-4608-BE18-2B2A470C4981}" sibTransId="{02E4D235-928C-4BE7-82C0-EAF93A4BDC53}"/>
    <dgm:cxn modelId="{0DF6DAAF-4BDE-4FDF-B67C-7FBD6C8E2082}" type="presOf" srcId="{05229E46-A887-46E6-B3AE-8BB63AA1BFF8}" destId="{53FABCC5-F607-4A4D-A1B5-8660A3092FB7}" srcOrd="0" destOrd="0" presId="urn:microsoft.com/office/officeart/2005/8/layout/hierarchy2"/>
    <dgm:cxn modelId="{3F2088F2-D86D-4915-9712-112D8D4C5B8F}" srcId="{191ABF92-2A86-4D32-928C-A6F992F845BB}" destId="{DDF553F3-2B2D-420C-A481-114FB57D125F}" srcOrd="0" destOrd="0" parTransId="{7E3C621D-2086-46F7-96DD-1C86000058AB}" sibTransId="{EA8D18EF-9EAC-4044-862E-108E9EA52DA5}"/>
    <dgm:cxn modelId="{B90A5501-9D41-492B-93DC-952A9E3D677F}" type="presOf" srcId="{D08087A3-3B0F-4608-BE18-2B2A470C4981}" destId="{D3EE15FD-E82B-4E93-AE88-CA485710784C}" srcOrd="0" destOrd="0" presId="urn:microsoft.com/office/officeart/2005/8/layout/hierarchy2"/>
    <dgm:cxn modelId="{15A2FAE0-9005-4B59-9D89-AEC5EDF65B0E}" type="presOf" srcId="{FF9B65AC-49D6-4C54-8288-4ECE5B3B86F8}" destId="{4D0E590A-F3E4-450B-8984-9E9F2A304412}" srcOrd="1" destOrd="0" presId="urn:microsoft.com/office/officeart/2005/8/layout/hierarchy2"/>
    <dgm:cxn modelId="{8E09A9E0-49F1-4B00-B7AB-DBFCF1AD13DF}" type="presOf" srcId="{D08087A3-3B0F-4608-BE18-2B2A470C4981}" destId="{59E48B24-3EBF-4574-8627-DD093905FE32}" srcOrd="1" destOrd="0" presId="urn:microsoft.com/office/officeart/2005/8/layout/hierarchy2"/>
    <dgm:cxn modelId="{03F60D2F-E62A-4D73-858A-461805931056}" type="presOf" srcId="{191ABF92-2A86-4D32-928C-A6F992F845BB}" destId="{D48DB773-E07D-425F-B4D8-708AB5F57335}" srcOrd="0" destOrd="0" presId="urn:microsoft.com/office/officeart/2005/8/layout/hierarchy2"/>
    <dgm:cxn modelId="{9F295AA9-E9F4-4678-99A4-149046A4C33E}" type="presOf" srcId="{FF9B65AC-49D6-4C54-8288-4ECE5B3B86F8}" destId="{1D0DE46A-2D30-401C-BB6D-BDEA4F2C6F88}" srcOrd="0" destOrd="0" presId="urn:microsoft.com/office/officeart/2005/8/layout/hierarchy2"/>
    <dgm:cxn modelId="{7AA53B7B-4DD8-4DBA-9295-F199A3D1B3B1}" type="presParOf" srcId="{D48DB773-E07D-425F-B4D8-708AB5F57335}" destId="{5BBBBDEC-0FF5-483C-A7AA-67F5BB8FF8B5}" srcOrd="0" destOrd="0" presId="urn:microsoft.com/office/officeart/2005/8/layout/hierarchy2"/>
    <dgm:cxn modelId="{5D01F2BC-CD06-4ECE-A384-A81E052ED52E}" type="presParOf" srcId="{5BBBBDEC-0FF5-483C-A7AA-67F5BB8FF8B5}" destId="{44CA1780-1DDC-42B3-A72A-2922BA00C6E1}" srcOrd="0" destOrd="0" presId="urn:microsoft.com/office/officeart/2005/8/layout/hierarchy2"/>
    <dgm:cxn modelId="{18766AAB-52A7-48B0-9AEB-57628144F3C8}" type="presParOf" srcId="{5BBBBDEC-0FF5-483C-A7AA-67F5BB8FF8B5}" destId="{5F42BD95-099E-4935-A853-25DD9287F50D}" srcOrd="1" destOrd="0" presId="urn:microsoft.com/office/officeart/2005/8/layout/hierarchy2"/>
    <dgm:cxn modelId="{D66D7097-FDA3-4F97-B0B6-6E9B0CDE0A06}" type="presParOf" srcId="{5F42BD95-099E-4935-A853-25DD9287F50D}" destId="{D3EE15FD-E82B-4E93-AE88-CA485710784C}" srcOrd="0" destOrd="0" presId="urn:microsoft.com/office/officeart/2005/8/layout/hierarchy2"/>
    <dgm:cxn modelId="{70E5A584-A5D7-4189-853D-8DAF803439E8}" type="presParOf" srcId="{D3EE15FD-E82B-4E93-AE88-CA485710784C}" destId="{59E48B24-3EBF-4574-8627-DD093905FE32}" srcOrd="0" destOrd="0" presId="urn:microsoft.com/office/officeart/2005/8/layout/hierarchy2"/>
    <dgm:cxn modelId="{4A1ADA34-A6E5-4081-BAB2-0318EE22CF63}" type="presParOf" srcId="{5F42BD95-099E-4935-A853-25DD9287F50D}" destId="{5ACCE8CA-0556-4640-88DD-C01DFAC6D40A}" srcOrd="1" destOrd="0" presId="urn:microsoft.com/office/officeart/2005/8/layout/hierarchy2"/>
    <dgm:cxn modelId="{FE802A90-01A6-4C9A-8F60-D7087AFCAE08}" type="presParOf" srcId="{5ACCE8CA-0556-4640-88DD-C01DFAC6D40A}" destId="{594EC586-F421-443F-B157-569910F81BC9}" srcOrd="0" destOrd="0" presId="urn:microsoft.com/office/officeart/2005/8/layout/hierarchy2"/>
    <dgm:cxn modelId="{BEAC369F-9A50-47F3-9802-FEFE742842E0}" type="presParOf" srcId="{5ACCE8CA-0556-4640-88DD-C01DFAC6D40A}" destId="{EE52AF31-9D4D-4772-9002-31D97B3A50EF}" srcOrd="1" destOrd="0" presId="urn:microsoft.com/office/officeart/2005/8/layout/hierarchy2"/>
    <dgm:cxn modelId="{5F26E709-4896-44D9-9F69-2DAB5C746BB8}" type="presParOf" srcId="{5F42BD95-099E-4935-A853-25DD9287F50D}" destId="{1D0DE46A-2D30-401C-BB6D-BDEA4F2C6F88}" srcOrd="2" destOrd="0" presId="urn:microsoft.com/office/officeart/2005/8/layout/hierarchy2"/>
    <dgm:cxn modelId="{A83CA004-D277-4278-8E27-FEEAFFA0E23F}" type="presParOf" srcId="{1D0DE46A-2D30-401C-BB6D-BDEA4F2C6F88}" destId="{4D0E590A-F3E4-450B-8984-9E9F2A304412}" srcOrd="0" destOrd="0" presId="urn:microsoft.com/office/officeart/2005/8/layout/hierarchy2"/>
    <dgm:cxn modelId="{376B6EAA-B878-4ADD-AC75-115DE31C5CCA}" type="presParOf" srcId="{5F42BD95-099E-4935-A853-25DD9287F50D}" destId="{15711650-FD92-4892-AB84-6A5DBEE98DBF}" srcOrd="3" destOrd="0" presId="urn:microsoft.com/office/officeart/2005/8/layout/hierarchy2"/>
    <dgm:cxn modelId="{48ED3012-EE81-4317-B447-83C0CF50AB23}" type="presParOf" srcId="{15711650-FD92-4892-AB84-6A5DBEE98DBF}" destId="{53FABCC5-F607-4A4D-A1B5-8660A3092FB7}" srcOrd="0" destOrd="0" presId="urn:microsoft.com/office/officeart/2005/8/layout/hierarchy2"/>
    <dgm:cxn modelId="{27F32EDD-3F69-469B-BBB9-C495043B29E3}" type="presParOf" srcId="{15711650-FD92-4892-AB84-6A5DBEE98DBF}" destId="{C06A40B8-8027-4E2D-9559-D1062627E8A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697F31C-4FD4-435C-93E6-0014A16F620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1B51E4F8-55AE-404B-ABEE-9F66EF665F2B}">
      <dgm:prSet phldrT="[Testo]"/>
      <dgm:spPr/>
      <dgm:t>
        <a:bodyPr/>
        <a:lstStyle/>
        <a:p>
          <a:r>
            <a:rPr lang="it-IT" dirty="0" smtClean="0"/>
            <a:t>Smart </a:t>
          </a:r>
          <a:r>
            <a:rPr lang="it-IT" dirty="0" err="1" smtClean="0"/>
            <a:t>Education</a:t>
          </a:r>
          <a:endParaRPr lang="it-IT" dirty="0"/>
        </a:p>
      </dgm:t>
    </dgm:pt>
    <dgm:pt modelId="{21D0BA3A-3544-4603-9CED-E4CE105E64C4}" type="parTrans" cxnId="{AEB69BE9-1768-4D04-9AF1-D8171479EA5A}">
      <dgm:prSet/>
      <dgm:spPr/>
      <dgm:t>
        <a:bodyPr/>
        <a:lstStyle/>
        <a:p>
          <a:endParaRPr lang="it-IT"/>
        </a:p>
      </dgm:t>
    </dgm:pt>
    <dgm:pt modelId="{28D27796-A574-44A8-B7F4-F0735EDAC8F6}" type="sibTrans" cxnId="{AEB69BE9-1768-4D04-9AF1-D8171479EA5A}">
      <dgm:prSet/>
      <dgm:spPr/>
      <dgm:t>
        <a:bodyPr/>
        <a:lstStyle/>
        <a:p>
          <a:endParaRPr lang="it-IT"/>
        </a:p>
      </dgm:t>
    </dgm:pt>
    <dgm:pt modelId="{13B23A37-F85D-4F99-99A0-F30991A41062}">
      <dgm:prSet phldrT="[Testo]"/>
      <dgm:spPr/>
      <dgm:t>
        <a:bodyPr/>
        <a:lstStyle/>
        <a:p>
          <a:r>
            <a: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diffusione delle tecnologie interattive in ambito didattico; </a:t>
          </a:r>
          <a:endParaRPr lang="it-IT" dirty="0">
            <a:latin typeface="+mn-lt"/>
          </a:endParaRPr>
        </a:p>
      </dgm:t>
    </dgm:pt>
    <dgm:pt modelId="{3DAAA2CC-107D-4DCC-BC9E-CDF8086F3832}" type="parTrans" cxnId="{936739C2-EC6D-4249-A435-D11D5BE11260}">
      <dgm:prSet/>
      <dgm:spPr/>
      <dgm:t>
        <a:bodyPr/>
        <a:lstStyle/>
        <a:p>
          <a:endParaRPr lang="it-IT"/>
        </a:p>
      </dgm:t>
    </dgm:pt>
    <dgm:pt modelId="{A13ADCAE-3CD8-4678-8CDF-670C3D10FDCA}" type="sibTrans" cxnId="{936739C2-EC6D-4249-A435-D11D5BE11260}">
      <dgm:prSet/>
      <dgm:spPr/>
      <dgm:t>
        <a:bodyPr/>
        <a:lstStyle/>
        <a:p>
          <a:endParaRPr lang="it-IT"/>
        </a:p>
      </dgm:t>
    </dgm:pt>
    <dgm:pt modelId="{77E9868A-B22F-4672-863E-57C1C06A0BBA}">
      <dgm:prSet phldrT="[Testo]"/>
      <dgm:spPr/>
      <dgm:t>
        <a:bodyPr/>
        <a:lstStyle/>
        <a:p>
          <a:r>
            <a:rPr lang="it-IT" dirty="0" smtClean="0"/>
            <a:t>Risorse Naturali Rinnovabili</a:t>
          </a:r>
          <a:endParaRPr lang="it-IT" dirty="0"/>
        </a:p>
      </dgm:t>
    </dgm:pt>
    <dgm:pt modelId="{90E3CC6C-903B-473A-98D0-F5B91AE9CE9F}" type="parTrans" cxnId="{9B56E74F-970C-4392-8A2F-5C3CDF31375F}">
      <dgm:prSet/>
      <dgm:spPr/>
      <dgm:t>
        <a:bodyPr/>
        <a:lstStyle/>
        <a:p>
          <a:endParaRPr lang="it-IT"/>
        </a:p>
      </dgm:t>
    </dgm:pt>
    <dgm:pt modelId="{3E763B3D-46E5-4E89-B9CB-13C10990FD66}" type="sibTrans" cxnId="{9B56E74F-970C-4392-8A2F-5C3CDF31375F}">
      <dgm:prSet/>
      <dgm:spPr/>
      <dgm:t>
        <a:bodyPr/>
        <a:lstStyle/>
        <a:p>
          <a:endParaRPr lang="it-IT"/>
        </a:p>
      </dgm:t>
    </dgm:pt>
    <dgm:pt modelId="{650D121E-8924-4B07-9E79-5E7837346D99}">
      <dgm:prSet phldrT="[Testo]"/>
      <dgm:spPr/>
      <dgm:t>
        <a:bodyPr/>
        <a:lstStyle/>
        <a:p>
          <a:r>
            <a: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diversificazione delle fonti di energia rinnovabile </a:t>
          </a:r>
          <a:endParaRPr lang="it-IT" dirty="0">
            <a:latin typeface="+mn-lt"/>
          </a:endParaRPr>
        </a:p>
      </dgm:t>
    </dgm:pt>
    <dgm:pt modelId="{A41C94BA-E3B2-483F-923F-41BDA95510B4}" type="parTrans" cxnId="{B962BF6D-BDDD-42E0-9A27-378055F0BECC}">
      <dgm:prSet/>
      <dgm:spPr/>
      <dgm:t>
        <a:bodyPr/>
        <a:lstStyle/>
        <a:p>
          <a:endParaRPr lang="it-IT"/>
        </a:p>
      </dgm:t>
    </dgm:pt>
    <dgm:pt modelId="{EF8CD3EA-4813-45A9-B34A-80953D6B7992}" type="sibTrans" cxnId="{B962BF6D-BDDD-42E0-9A27-378055F0BECC}">
      <dgm:prSet/>
      <dgm:spPr/>
      <dgm:t>
        <a:bodyPr/>
        <a:lstStyle/>
        <a:p>
          <a:endParaRPr lang="it-IT"/>
        </a:p>
      </dgm:t>
    </dgm:pt>
    <dgm:pt modelId="{DDE4F626-8724-458C-BDED-2FE8E6A886E4}">
      <dgm:prSet phldrT="[Testo]"/>
      <dgm:spPr/>
      <dgm:t>
        <a:bodyPr/>
        <a:lstStyle/>
        <a:p>
          <a:r>
            <a: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l’estensione del rinnovabile agli edifici pubblici</a:t>
          </a:r>
          <a:endParaRPr lang="it-IT" dirty="0">
            <a:latin typeface="+mn-lt"/>
          </a:endParaRPr>
        </a:p>
      </dgm:t>
    </dgm:pt>
    <dgm:pt modelId="{E03C7D11-A18B-4742-859A-CCEC4C5E707E}" type="parTrans" cxnId="{6D437D1F-6A2C-4538-86C3-4703F43D495A}">
      <dgm:prSet/>
      <dgm:spPr/>
      <dgm:t>
        <a:bodyPr/>
        <a:lstStyle/>
        <a:p>
          <a:endParaRPr lang="it-IT"/>
        </a:p>
      </dgm:t>
    </dgm:pt>
    <dgm:pt modelId="{E38BE0F7-D375-4D1C-B2A1-84CECC585161}" type="sibTrans" cxnId="{6D437D1F-6A2C-4538-86C3-4703F43D495A}">
      <dgm:prSet/>
      <dgm:spPr/>
      <dgm:t>
        <a:bodyPr/>
        <a:lstStyle/>
        <a:p>
          <a:endParaRPr lang="it-IT"/>
        </a:p>
      </dgm:t>
    </dgm:pt>
    <dgm:pt modelId="{F0C37C4F-CDAD-4426-B7C7-5901B22D986A}">
      <dgm:prSet phldrT="[Testo]"/>
      <dgm:spPr/>
      <dgm:t>
        <a:bodyPr/>
        <a:lstStyle/>
        <a:p>
          <a:r>
            <a:rPr lang="it-IT" dirty="0" smtClean="0"/>
            <a:t>Mobilità e Logistica</a:t>
          </a:r>
          <a:endParaRPr lang="it-IT" dirty="0"/>
        </a:p>
      </dgm:t>
    </dgm:pt>
    <dgm:pt modelId="{9A8609AC-7B27-4F12-8833-4C36EB095831}" type="parTrans" cxnId="{D318E977-08DA-42C0-8E0D-922D623AB256}">
      <dgm:prSet/>
      <dgm:spPr/>
      <dgm:t>
        <a:bodyPr/>
        <a:lstStyle/>
        <a:p>
          <a:endParaRPr lang="it-IT"/>
        </a:p>
      </dgm:t>
    </dgm:pt>
    <dgm:pt modelId="{2DA1A3E9-BC6F-416C-B966-6DB46176856C}" type="sibTrans" cxnId="{D318E977-08DA-42C0-8E0D-922D623AB256}">
      <dgm:prSet/>
      <dgm:spPr/>
      <dgm:t>
        <a:bodyPr/>
        <a:lstStyle/>
        <a:p>
          <a:endParaRPr lang="it-IT"/>
        </a:p>
      </dgm:t>
    </dgm:pt>
    <dgm:pt modelId="{3B0F3278-CF7E-419D-86FA-E6B756DCB92F}">
      <dgm:prSet phldrT="[Testo]"/>
      <dgm:spPr/>
      <dgm:t>
        <a:bodyPr/>
        <a:lstStyle/>
        <a:p>
          <a:r>
            <a:rPr lang="it-IT" b="0" dirty="0" smtClean="0"/>
            <a:t>nuove forme di socialità e partecipazione della cittadinanza</a:t>
          </a:r>
          <a:endParaRPr lang="it-IT" b="0" dirty="0"/>
        </a:p>
      </dgm:t>
    </dgm:pt>
    <dgm:pt modelId="{318B4D91-BD0C-4A31-9BA0-38B4AEBD3380}" type="parTrans" cxnId="{D271BF6A-9581-4EA6-B42E-30D9EBB6AADF}">
      <dgm:prSet/>
      <dgm:spPr/>
      <dgm:t>
        <a:bodyPr/>
        <a:lstStyle/>
        <a:p>
          <a:endParaRPr lang="it-IT"/>
        </a:p>
      </dgm:t>
    </dgm:pt>
    <dgm:pt modelId="{D59ADB04-1A83-4E94-8DC8-EA6C21712427}" type="sibTrans" cxnId="{D271BF6A-9581-4EA6-B42E-30D9EBB6AADF}">
      <dgm:prSet/>
      <dgm:spPr/>
      <dgm:t>
        <a:bodyPr/>
        <a:lstStyle/>
        <a:p>
          <a:endParaRPr lang="it-IT"/>
        </a:p>
      </dgm:t>
    </dgm:pt>
    <dgm:pt modelId="{B911B2B2-8957-43ED-BAB9-2A1BCAC78F75}">
      <dgm:prSet phldrT="[Testo]"/>
      <dgm:spPr/>
      <dgm:t>
        <a:bodyPr/>
        <a:lstStyle/>
        <a:p>
          <a:r>
            <a:rPr lang="it-IT" dirty="0" smtClean="0"/>
            <a:t>Nuove forme di utilizzo di spazi urbani pubblici o privati</a:t>
          </a:r>
          <a:endParaRPr lang="it-IT" dirty="0"/>
        </a:p>
      </dgm:t>
    </dgm:pt>
    <dgm:pt modelId="{8F46B11A-FC04-4DDE-A04B-BD422CB1AC53}" type="parTrans" cxnId="{A7C3E6DC-7561-4210-80CF-6853DB6731D2}">
      <dgm:prSet/>
      <dgm:spPr/>
      <dgm:t>
        <a:bodyPr/>
        <a:lstStyle/>
        <a:p>
          <a:endParaRPr lang="it-IT"/>
        </a:p>
      </dgm:t>
    </dgm:pt>
    <dgm:pt modelId="{E2CFB6D5-0684-4EA8-930F-F8A4F865595E}" type="sibTrans" cxnId="{A7C3E6DC-7561-4210-80CF-6853DB6731D2}">
      <dgm:prSet/>
      <dgm:spPr/>
      <dgm:t>
        <a:bodyPr/>
        <a:lstStyle/>
        <a:p>
          <a:endParaRPr lang="it-IT"/>
        </a:p>
      </dgm:t>
    </dgm:pt>
    <dgm:pt modelId="{7F2BCDB7-E04B-4F49-9111-13CF98970214}">
      <dgm:prSet phldrT="[Testo]"/>
      <dgm:spPr/>
      <dgm:t>
        <a:bodyPr/>
        <a:lstStyle/>
        <a:p>
          <a:r>
            <a:rPr lang="it-IT" dirty="0" smtClean="0"/>
            <a:t>Smart </a:t>
          </a:r>
          <a:r>
            <a:rPr lang="it-IT" dirty="0" err="1" smtClean="0"/>
            <a:t>Government</a:t>
          </a:r>
          <a:endParaRPr lang="it-IT" dirty="0"/>
        </a:p>
      </dgm:t>
    </dgm:pt>
    <dgm:pt modelId="{98416E15-28FE-4B42-83C9-B6A5FFAC783D}" type="parTrans" cxnId="{166F7D4F-268C-4675-A810-807C1FCCD0E9}">
      <dgm:prSet/>
      <dgm:spPr/>
      <dgm:t>
        <a:bodyPr/>
        <a:lstStyle/>
        <a:p>
          <a:endParaRPr lang="it-IT"/>
        </a:p>
      </dgm:t>
    </dgm:pt>
    <dgm:pt modelId="{690FFDBB-0DA4-4EE5-8BF5-3C25F9ED45AF}" type="sibTrans" cxnId="{166F7D4F-268C-4675-A810-807C1FCCD0E9}">
      <dgm:prSet/>
      <dgm:spPr/>
      <dgm:t>
        <a:bodyPr/>
        <a:lstStyle/>
        <a:p>
          <a:endParaRPr lang="it-IT"/>
        </a:p>
      </dgm:t>
    </dgm:pt>
    <dgm:pt modelId="{560D163D-D8EB-42F7-A4C3-73A6E992A24E}">
      <dgm:prSet phldrT="[Testo]"/>
      <dgm:spPr/>
      <dgm:t>
        <a:bodyPr/>
        <a:lstStyle/>
        <a:p>
          <a:r>
            <a:rPr kumimoji="0" 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Integrazione e digitalizzazione </a:t>
          </a:r>
          <a:r>
            <a: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di servizi come il biglietto per il trasporto, la sosta, l’accesso a ZTL</a:t>
          </a:r>
          <a:endParaRPr lang="it-IT" dirty="0">
            <a:latin typeface="+mn-lt"/>
          </a:endParaRPr>
        </a:p>
      </dgm:t>
    </dgm:pt>
    <dgm:pt modelId="{E75D86FC-856F-4C73-AB1B-9E56574DD126}" type="parTrans" cxnId="{10D49AAD-9BBD-4332-AE07-C9C860575920}">
      <dgm:prSet/>
      <dgm:spPr/>
      <dgm:t>
        <a:bodyPr/>
        <a:lstStyle/>
        <a:p>
          <a:endParaRPr lang="it-IT"/>
        </a:p>
      </dgm:t>
    </dgm:pt>
    <dgm:pt modelId="{C3A2BDDD-118B-4E6F-B793-41E82322D09A}" type="sibTrans" cxnId="{10D49AAD-9BBD-4332-AE07-C9C860575920}">
      <dgm:prSet/>
      <dgm:spPr/>
      <dgm:t>
        <a:bodyPr/>
        <a:lstStyle/>
        <a:p>
          <a:endParaRPr lang="it-IT"/>
        </a:p>
      </dgm:t>
    </dgm:pt>
    <dgm:pt modelId="{4F6EDAB3-D9BF-4883-92A4-4A0CC266E7F8}">
      <dgm:prSet phldrT="[Testo]"/>
      <dgm:spPr/>
      <dgm:t>
        <a:bodyPr/>
        <a:lstStyle/>
        <a:p>
          <a:r>
            <a:rPr lang="it-IT" dirty="0" err="1" smtClean="0">
              <a:latin typeface="+mn-lt"/>
            </a:rPr>
            <a:t>App</a:t>
          </a:r>
          <a:r>
            <a:rPr lang="it-IT" dirty="0" smtClean="0">
              <a:latin typeface="+mn-lt"/>
            </a:rPr>
            <a:t> e informazioni in tempo reale</a:t>
          </a:r>
          <a:endParaRPr lang="it-IT" dirty="0">
            <a:latin typeface="+mn-lt"/>
          </a:endParaRPr>
        </a:p>
      </dgm:t>
    </dgm:pt>
    <dgm:pt modelId="{12AF5D0A-7811-4367-B63D-9718891B4AB4}" type="parTrans" cxnId="{78796682-1409-4D3C-9EE3-02CC4A667E9F}">
      <dgm:prSet/>
      <dgm:spPr/>
      <dgm:t>
        <a:bodyPr/>
        <a:lstStyle/>
        <a:p>
          <a:endParaRPr lang="it-IT"/>
        </a:p>
      </dgm:t>
    </dgm:pt>
    <dgm:pt modelId="{68DB7972-95E3-4F11-80B7-21AC88AE737A}" type="sibTrans" cxnId="{78796682-1409-4D3C-9EE3-02CC4A667E9F}">
      <dgm:prSet/>
      <dgm:spPr/>
      <dgm:t>
        <a:bodyPr/>
        <a:lstStyle/>
        <a:p>
          <a:endParaRPr lang="it-IT"/>
        </a:p>
      </dgm:t>
    </dgm:pt>
    <dgm:pt modelId="{8DDCF737-BA9F-4914-B474-E084433D52B0}">
      <dgm:prSet phldrT="[Testo]"/>
      <dgm:spPr/>
      <dgm:t>
        <a:bodyPr/>
        <a:lstStyle/>
        <a:p>
          <a:r>
            <a: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iniziative coordinate di Mobilità Alternativa</a:t>
          </a:r>
          <a:endParaRPr lang="it-IT" dirty="0">
            <a:latin typeface="+mn-lt"/>
          </a:endParaRPr>
        </a:p>
      </dgm:t>
    </dgm:pt>
    <dgm:pt modelId="{8E50ACA2-334C-4C31-833F-DB3DEE2F0D84}" type="parTrans" cxnId="{173904B9-CC49-4256-BD44-C3D2D8BBDCF9}">
      <dgm:prSet/>
      <dgm:spPr/>
      <dgm:t>
        <a:bodyPr/>
        <a:lstStyle/>
        <a:p>
          <a:endParaRPr lang="it-IT"/>
        </a:p>
      </dgm:t>
    </dgm:pt>
    <dgm:pt modelId="{67B04C9D-F9E7-42B2-91C0-30C0C2CCD727}" type="sibTrans" cxnId="{173904B9-CC49-4256-BD44-C3D2D8BBDCF9}">
      <dgm:prSet/>
      <dgm:spPr/>
      <dgm:t>
        <a:bodyPr/>
        <a:lstStyle/>
        <a:p>
          <a:endParaRPr lang="it-IT"/>
        </a:p>
      </dgm:t>
    </dgm:pt>
    <dgm:pt modelId="{4585A65E-96E9-4283-B34B-E38ED05AAB18}">
      <dgm:prSet phldrT="[Testo]"/>
      <dgm:spPr/>
      <dgm:t>
        <a:bodyPr/>
        <a:lstStyle/>
        <a:p>
          <a:r>
            <a:rPr lang="it-IT" dirty="0" smtClean="0"/>
            <a:t>Smart </a:t>
          </a:r>
          <a:r>
            <a:rPr lang="it-IT" dirty="0" err="1" smtClean="0"/>
            <a:t>Health</a:t>
          </a:r>
          <a:endParaRPr lang="it-IT" dirty="0"/>
        </a:p>
      </dgm:t>
    </dgm:pt>
    <dgm:pt modelId="{04F37CEB-8812-42A9-86E6-FF68C312BE8B}" type="parTrans" cxnId="{380DF37B-9EAB-4136-A636-4357E0B18254}">
      <dgm:prSet/>
      <dgm:spPr/>
      <dgm:t>
        <a:bodyPr/>
        <a:lstStyle/>
        <a:p>
          <a:endParaRPr lang="it-IT"/>
        </a:p>
      </dgm:t>
    </dgm:pt>
    <dgm:pt modelId="{EC3C3BAA-A123-4163-B293-F6F5ADCF8C6C}" type="sibTrans" cxnId="{380DF37B-9EAB-4136-A636-4357E0B18254}">
      <dgm:prSet/>
      <dgm:spPr/>
      <dgm:t>
        <a:bodyPr/>
        <a:lstStyle/>
        <a:p>
          <a:endParaRPr lang="it-IT"/>
        </a:p>
      </dgm:t>
    </dgm:pt>
    <dgm:pt modelId="{3592768C-75C8-4FE4-B795-FF23DAAD9970}">
      <dgm:prSet phldrT="[Testo]"/>
      <dgm:spPr/>
      <dgm:t>
        <a:bodyPr/>
        <a:lstStyle/>
        <a:p>
          <a:r>
            <a:rPr lang="en-US" dirty="0" err="1" smtClean="0">
              <a:latin typeface="+mn-lt"/>
            </a:rPr>
            <a:t>Gestione</a:t>
          </a:r>
          <a:r>
            <a:rPr lang="en-US" dirty="0" smtClean="0">
              <a:latin typeface="+mn-lt"/>
            </a:rPr>
            <a:t> </a:t>
          </a:r>
          <a:r>
            <a:rPr lang="en-US" dirty="0" err="1" smtClean="0">
              <a:latin typeface="+mn-lt"/>
            </a:rPr>
            <a:t>di</a:t>
          </a:r>
          <a:r>
            <a:rPr lang="en-US" dirty="0" smtClean="0">
              <a:latin typeface="+mn-lt"/>
            </a:rPr>
            <a:t> </a:t>
          </a:r>
          <a:r>
            <a:rPr lang="en-US" dirty="0" err="1" smtClean="0">
              <a:latin typeface="+mn-lt"/>
            </a:rPr>
            <a:t>rifiuti</a:t>
          </a:r>
          <a:r>
            <a:rPr lang="en-US" dirty="0" smtClean="0">
              <a:latin typeface="+mn-lt"/>
            </a:rPr>
            <a:t> </a:t>
          </a:r>
          <a:r>
            <a:rPr lang="en-US" dirty="0" err="1" smtClean="0">
              <a:latin typeface="+mn-lt"/>
            </a:rPr>
            <a:t>acque</a:t>
          </a:r>
          <a:r>
            <a:rPr lang="en-US" dirty="0" smtClean="0">
              <a:latin typeface="+mn-lt"/>
            </a:rPr>
            <a:t>, </a:t>
          </a:r>
          <a:r>
            <a:rPr lang="en-US" dirty="0" err="1" smtClean="0">
              <a:latin typeface="+mn-lt"/>
            </a:rPr>
            <a:t>biodiversità</a:t>
          </a:r>
          <a:r>
            <a:rPr lang="en-US" dirty="0" smtClean="0">
              <a:latin typeface="+mn-lt"/>
            </a:rPr>
            <a:t> </a:t>
          </a:r>
          <a:r>
            <a:rPr lang="en-US" dirty="0" err="1" smtClean="0">
              <a:latin typeface="+mn-lt"/>
            </a:rPr>
            <a:t>urbana</a:t>
          </a:r>
          <a:endParaRPr lang="it-IT" dirty="0">
            <a:latin typeface="+mn-lt"/>
          </a:endParaRPr>
        </a:p>
      </dgm:t>
    </dgm:pt>
    <dgm:pt modelId="{9B59D8A3-7BF5-4616-9B4B-EB28CBFC667A}" type="parTrans" cxnId="{1553F6C4-748C-44F0-9474-2371D4DAB927}">
      <dgm:prSet/>
      <dgm:spPr/>
      <dgm:t>
        <a:bodyPr/>
        <a:lstStyle/>
        <a:p>
          <a:endParaRPr lang="it-IT"/>
        </a:p>
      </dgm:t>
    </dgm:pt>
    <dgm:pt modelId="{A4C7BB9D-ABFC-4E40-A21C-199D45A1BBFA}" type="sibTrans" cxnId="{1553F6C4-748C-44F0-9474-2371D4DAB927}">
      <dgm:prSet/>
      <dgm:spPr/>
      <dgm:t>
        <a:bodyPr/>
        <a:lstStyle/>
        <a:p>
          <a:endParaRPr lang="it-IT"/>
        </a:p>
      </dgm:t>
    </dgm:pt>
    <dgm:pt modelId="{F9AB248C-62E2-45FB-9859-CE898878E55E}">
      <dgm:prSet phldrT="[Testo]"/>
      <dgm:spPr/>
      <dgm:t>
        <a:bodyPr/>
        <a:lstStyle/>
        <a:p>
          <a:r>
            <a:rPr lang="it-IT" dirty="0" smtClean="0"/>
            <a:t>Fascicolo sociosanitario online</a:t>
          </a:r>
          <a:endParaRPr lang="it-IT" dirty="0"/>
        </a:p>
      </dgm:t>
    </dgm:pt>
    <dgm:pt modelId="{CEFBA982-3303-4907-98AF-302D7FB5FF5B}" type="parTrans" cxnId="{E2B0BAE4-B082-488B-B73A-A8CDF1393C75}">
      <dgm:prSet/>
      <dgm:spPr/>
      <dgm:t>
        <a:bodyPr/>
        <a:lstStyle/>
        <a:p>
          <a:endParaRPr lang="it-IT"/>
        </a:p>
      </dgm:t>
    </dgm:pt>
    <dgm:pt modelId="{3043C69D-834E-42C1-AE97-7230599435C2}" type="sibTrans" cxnId="{E2B0BAE4-B082-488B-B73A-A8CDF1393C75}">
      <dgm:prSet/>
      <dgm:spPr/>
      <dgm:t>
        <a:bodyPr/>
        <a:lstStyle/>
        <a:p>
          <a:endParaRPr lang="it-IT"/>
        </a:p>
      </dgm:t>
    </dgm:pt>
    <dgm:pt modelId="{C9461442-1A05-4109-A09C-4D1A7318CD1F}">
      <dgm:prSet phldrT="[Testo]"/>
      <dgm:spPr/>
      <dgm:t>
        <a:bodyPr/>
        <a:lstStyle/>
        <a:p>
          <a:r>
            <a:rPr lang="it-IT" dirty="0" smtClean="0">
              <a:latin typeface="+mn-lt"/>
            </a:rPr>
            <a:t>Smart </a:t>
          </a:r>
          <a:r>
            <a:rPr lang="it-IT" dirty="0" err="1" smtClean="0">
              <a:latin typeface="+mn-lt"/>
            </a:rPr>
            <a:t>grid</a:t>
          </a:r>
          <a:endParaRPr lang="it-IT" dirty="0">
            <a:latin typeface="+mn-lt"/>
          </a:endParaRPr>
        </a:p>
      </dgm:t>
    </dgm:pt>
    <dgm:pt modelId="{DC0181AA-86A8-4D6E-81C0-BDF1AF2A46B4}" type="parTrans" cxnId="{29A64B13-3BF3-4161-A5E2-EA44780BF8A9}">
      <dgm:prSet/>
      <dgm:spPr/>
      <dgm:t>
        <a:bodyPr/>
        <a:lstStyle/>
        <a:p>
          <a:endParaRPr lang="it-IT"/>
        </a:p>
      </dgm:t>
    </dgm:pt>
    <dgm:pt modelId="{547BB334-DB11-4F04-A19E-994A286F8A81}" type="sibTrans" cxnId="{29A64B13-3BF3-4161-A5E2-EA44780BF8A9}">
      <dgm:prSet/>
      <dgm:spPr/>
      <dgm:t>
        <a:bodyPr/>
        <a:lstStyle/>
        <a:p>
          <a:endParaRPr lang="it-IT"/>
        </a:p>
      </dgm:t>
    </dgm:pt>
    <dgm:pt modelId="{8922E4B4-0229-4D73-A7A0-B5B4AFA0881B}">
      <dgm:prSet phldrT="[Testo]"/>
      <dgm:spPr/>
      <dgm:t>
        <a:bodyPr/>
        <a:lstStyle/>
        <a:p>
          <a:r>
            <a:rPr lang="it-IT" dirty="0" smtClean="0">
              <a:latin typeface="+mn-lt"/>
            </a:rPr>
            <a:t>Formazione digitale</a:t>
          </a:r>
          <a:endParaRPr lang="it-IT" dirty="0">
            <a:latin typeface="+mn-lt"/>
          </a:endParaRPr>
        </a:p>
      </dgm:t>
    </dgm:pt>
    <dgm:pt modelId="{8E380C49-A2D4-4B62-9B37-0909A3B2A51C}" type="parTrans" cxnId="{071250F0-FBD7-46FC-8EFD-B0C5AE91308D}">
      <dgm:prSet/>
      <dgm:spPr/>
      <dgm:t>
        <a:bodyPr/>
        <a:lstStyle/>
        <a:p>
          <a:endParaRPr lang="it-IT"/>
        </a:p>
      </dgm:t>
    </dgm:pt>
    <dgm:pt modelId="{707D0160-CFE8-4228-9701-C19CBBD63408}" type="sibTrans" cxnId="{071250F0-FBD7-46FC-8EFD-B0C5AE91308D}">
      <dgm:prSet/>
      <dgm:spPr/>
      <dgm:t>
        <a:bodyPr/>
        <a:lstStyle/>
        <a:p>
          <a:endParaRPr lang="it-IT"/>
        </a:p>
      </dgm:t>
    </dgm:pt>
    <dgm:pt modelId="{82D36732-6E27-4C29-B21E-5160F43BF4E6}">
      <dgm:prSet phldrT="[Testo]"/>
      <dgm:spPr/>
      <dgm:t>
        <a:bodyPr/>
        <a:lstStyle/>
        <a:p>
          <a:r>
            <a:rPr lang="it-IT" dirty="0" smtClean="0">
              <a:latin typeface="+mn-lt"/>
            </a:rPr>
            <a:t>Smart building</a:t>
          </a:r>
          <a:endParaRPr lang="it-IT" dirty="0">
            <a:latin typeface="+mn-lt"/>
          </a:endParaRPr>
        </a:p>
      </dgm:t>
    </dgm:pt>
    <dgm:pt modelId="{D7519E9D-34A3-4E65-A525-389FEE90010D}" type="parTrans" cxnId="{67FD8E97-F3F6-4D46-A94A-2B6D24CF24CB}">
      <dgm:prSet/>
      <dgm:spPr/>
      <dgm:t>
        <a:bodyPr/>
        <a:lstStyle/>
        <a:p>
          <a:endParaRPr lang="it-IT"/>
        </a:p>
      </dgm:t>
    </dgm:pt>
    <dgm:pt modelId="{0E884648-E64C-443D-9DE4-C645C8CD76DB}" type="sibTrans" cxnId="{67FD8E97-F3F6-4D46-A94A-2B6D24CF24CB}">
      <dgm:prSet/>
      <dgm:spPr/>
      <dgm:t>
        <a:bodyPr/>
        <a:lstStyle/>
        <a:p>
          <a:endParaRPr lang="it-IT"/>
        </a:p>
      </dgm:t>
    </dgm:pt>
    <dgm:pt modelId="{9C4A4DC1-015E-4BC3-B7AD-1C2C26AE9EAC}" type="pres">
      <dgm:prSet presAssocID="{B697F31C-4FD4-435C-93E6-0014A16F62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D0C7BA1-3471-4957-A0C8-FE8CD555F729}" type="pres">
      <dgm:prSet presAssocID="{1B51E4F8-55AE-404B-ABEE-9F66EF665F2B}" presName="composite" presStyleCnt="0"/>
      <dgm:spPr/>
    </dgm:pt>
    <dgm:pt modelId="{F0A87B8C-A529-4563-878D-8D2E2BC53573}" type="pres">
      <dgm:prSet presAssocID="{1B51E4F8-55AE-404B-ABEE-9F66EF665F2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FE4077-1C6E-4E72-844A-95657965F4C6}" type="pres">
      <dgm:prSet presAssocID="{1B51E4F8-55AE-404B-ABEE-9F66EF665F2B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4A0664-AFEC-4CAE-BB38-06029E556670}" type="pres">
      <dgm:prSet presAssocID="{28D27796-A574-44A8-B7F4-F0735EDAC8F6}" presName="space" presStyleCnt="0"/>
      <dgm:spPr/>
    </dgm:pt>
    <dgm:pt modelId="{D3FD61DA-49AF-4195-B1CD-1E04961A52CA}" type="pres">
      <dgm:prSet presAssocID="{77E9868A-B22F-4672-863E-57C1C06A0BBA}" presName="composite" presStyleCnt="0"/>
      <dgm:spPr/>
    </dgm:pt>
    <dgm:pt modelId="{3EA2DB41-B7C2-4B91-A562-ACDBA38817E2}" type="pres">
      <dgm:prSet presAssocID="{77E9868A-B22F-4672-863E-57C1C06A0BB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101CA3-3657-4F53-95E6-0DD7F24F28EC}" type="pres">
      <dgm:prSet presAssocID="{77E9868A-B22F-4672-863E-57C1C06A0BBA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9B5E86-492D-40A0-B579-86C8C2B03C7F}" type="pres">
      <dgm:prSet presAssocID="{3E763B3D-46E5-4E89-B9CB-13C10990FD66}" presName="space" presStyleCnt="0"/>
      <dgm:spPr/>
    </dgm:pt>
    <dgm:pt modelId="{CCACB3F2-4268-4C86-9392-D8F4CF4BC53C}" type="pres">
      <dgm:prSet presAssocID="{F0C37C4F-CDAD-4426-B7C7-5901B22D986A}" presName="composite" presStyleCnt="0"/>
      <dgm:spPr/>
    </dgm:pt>
    <dgm:pt modelId="{2E60F5AD-47D2-4E00-B5EB-1CE3F8006FF6}" type="pres">
      <dgm:prSet presAssocID="{F0C37C4F-CDAD-4426-B7C7-5901B22D986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243526-309C-4690-AB5B-F354580BEF6A}" type="pres">
      <dgm:prSet presAssocID="{F0C37C4F-CDAD-4426-B7C7-5901B22D986A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B3A160-9E1B-4E15-A32C-117E161E8B70}" type="pres">
      <dgm:prSet presAssocID="{2DA1A3E9-BC6F-416C-B966-6DB46176856C}" presName="space" presStyleCnt="0"/>
      <dgm:spPr/>
    </dgm:pt>
    <dgm:pt modelId="{5C8292E4-09B4-4CFB-9D03-E3E2B4199582}" type="pres">
      <dgm:prSet presAssocID="{7F2BCDB7-E04B-4F49-9111-13CF98970214}" presName="composite" presStyleCnt="0"/>
      <dgm:spPr/>
    </dgm:pt>
    <dgm:pt modelId="{0BB71110-DAFA-4351-952D-1F5E24E8A9FB}" type="pres">
      <dgm:prSet presAssocID="{7F2BCDB7-E04B-4F49-9111-13CF9897021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CDEFDF-4C3B-4218-AE9A-E6A17B49EC7F}" type="pres">
      <dgm:prSet presAssocID="{7F2BCDB7-E04B-4F49-9111-13CF98970214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A1A118-FE19-4D19-ACC9-C9EB40C3E430}" type="pres">
      <dgm:prSet presAssocID="{690FFDBB-0DA4-4EE5-8BF5-3C25F9ED45AF}" presName="space" presStyleCnt="0"/>
      <dgm:spPr/>
    </dgm:pt>
    <dgm:pt modelId="{EF40D54A-3062-43F3-B825-AB3B74BA9111}" type="pres">
      <dgm:prSet presAssocID="{4585A65E-96E9-4283-B34B-E38ED05AAB18}" presName="composite" presStyleCnt="0"/>
      <dgm:spPr/>
    </dgm:pt>
    <dgm:pt modelId="{C1C73B0E-7149-4408-8808-1182094765BD}" type="pres">
      <dgm:prSet presAssocID="{4585A65E-96E9-4283-B34B-E38ED05AAB1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D873CB-712B-43D3-A00D-804ADE35E405}" type="pres">
      <dgm:prSet presAssocID="{4585A65E-96E9-4283-B34B-E38ED05AAB18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D437D1F-6A2C-4538-86C3-4703F43D495A}" srcId="{77E9868A-B22F-4672-863E-57C1C06A0BBA}" destId="{DDE4F626-8724-458C-BDED-2FE8E6A886E4}" srcOrd="1" destOrd="0" parTransId="{E03C7D11-A18B-4742-859A-CCEC4C5E707E}" sibTransId="{E38BE0F7-D375-4D1C-B2A1-84CECC585161}"/>
    <dgm:cxn modelId="{AF43BC64-FEAE-40FD-B16D-314D56A5B996}" type="presOf" srcId="{8DDCF737-BA9F-4914-B474-E084433D52B0}" destId="{94243526-309C-4690-AB5B-F354580BEF6A}" srcOrd="0" destOrd="2" presId="urn:microsoft.com/office/officeart/2005/8/layout/hList1"/>
    <dgm:cxn modelId="{A7C3E6DC-7561-4210-80CF-6853DB6731D2}" srcId="{7F2BCDB7-E04B-4F49-9111-13CF98970214}" destId="{B911B2B2-8957-43ED-BAB9-2A1BCAC78F75}" srcOrd="1" destOrd="0" parTransId="{8F46B11A-FC04-4DDE-A04B-BD422CB1AC53}" sibTransId="{E2CFB6D5-0684-4EA8-930F-F8A4F865595E}"/>
    <dgm:cxn modelId="{13B755A9-632C-44C3-975A-2704AEC6AFBB}" type="presOf" srcId="{F0C37C4F-CDAD-4426-B7C7-5901B22D986A}" destId="{2E60F5AD-47D2-4E00-B5EB-1CE3F8006FF6}" srcOrd="0" destOrd="0" presId="urn:microsoft.com/office/officeart/2005/8/layout/hList1"/>
    <dgm:cxn modelId="{0D068417-4DB6-4C4E-A79D-67CF1B91E9C3}" type="presOf" srcId="{DDE4F626-8724-458C-BDED-2FE8E6A886E4}" destId="{95101CA3-3657-4F53-95E6-0DD7F24F28EC}" srcOrd="0" destOrd="1" presId="urn:microsoft.com/office/officeart/2005/8/layout/hList1"/>
    <dgm:cxn modelId="{3F65BC70-2A32-4A23-9E42-1AAD0CF44FC6}" type="presOf" srcId="{82D36732-6E27-4C29-B21E-5160F43BF4E6}" destId="{95101CA3-3657-4F53-95E6-0DD7F24F28EC}" srcOrd="0" destOrd="4" presId="urn:microsoft.com/office/officeart/2005/8/layout/hList1"/>
    <dgm:cxn modelId="{D318E977-08DA-42C0-8E0D-922D623AB256}" srcId="{B697F31C-4FD4-435C-93E6-0014A16F6201}" destId="{F0C37C4F-CDAD-4426-B7C7-5901B22D986A}" srcOrd="2" destOrd="0" parTransId="{9A8609AC-7B27-4F12-8833-4C36EB095831}" sibTransId="{2DA1A3E9-BC6F-416C-B966-6DB46176856C}"/>
    <dgm:cxn modelId="{380DF37B-9EAB-4136-A636-4357E0B18254}" srcId="{B697F31C-4FD4-435C-93E6-0014A16F6201}" destId="{4585A65E-96E9-4283-B34B-E38ED05AAB18}" srcOrd="4" destOrd="0" parTransId="{04F37CEB-8812-42A9-86E6-FF68C312BE8B}" sibTransId="{EC3C3BAA-A123-4163-B293-F6F5ADCF8C6C}"/>
    <dgm:cxn modelId="{29A64B13-3BF3-4161-A5E2-EA44780BF8A9}" srcId="{77E9868A-B22F-4672-863E-57C1C06A0BBA}" destId="{C9461442-1A05-4109-A09C-4D1A7318CD1F}" srcOrd="3" destOrd="0" parTransId="{DC0181AA-86A8-4D6E-81C0-BDF1AF2A46B4}" sibTransId="{547BB334-DB11-4F04-A19E-994A286F8A81}"/>
    <dgm:cxn modelId="{173904B9-CC49-4256-BD44-C3D2D8BBDCF9}" srcId="{F0C37C4F-CDAD-4426-B7C7-5901B22D986A}" destId="{8DDCF737-BA9F-4914-B474-E084433D52B0}" srcOrd="2" destOrd="0" parTransId="{8E50ACA2-334C-4C31-833F-DB3DEE2F0D84}" sibTransId="{67B04C9D-F9E7-42B2-91C0-30C0C2CCD727}"/>
    <dgm:cxn modelId="{AF09598F-8AD4-4C13-9844-7E3665DDFC2B}" type="presOf" srcId="{77E9868A-B22F-4672-863E-57C1C06A0BBA}" destId="{3EA2DB41-B7C2-4B91-A562-ACDBA38817E2}" srcOrd="0" destOrd="0" presId="urn:microsoft.com/office/officeart/2005/8/layout/hList1"/>
    <dgm:cxn modelId="{9B56E74F-970C-4392-8A2F-5C3CDF31375F}" srcId="{B697F31C-4FD4-435C-93E6-0014A16F6201}" destId="{77E9868A-B22F-4672-863E-57C1C06A0BBA}" srcOrd="1" destOrd="0" parTransId="{90E3CC6C-903B-473A-98D0-F5B91AE9CE9F}" sibTransId="{3E763B3D-46E5-4E89-B9CB-13C10990FD66}"/>
    <dgm:cxn modelId="{BC7F0794-372A-4C79-9341-B1AB469DEABD}" type="presOf" srcId="{4585A65E-96E9-4283-B34B-E38ED05AAB18}" destId="{C1C73B0E-7149-4408-8808-1182094765BD}" srcOrd="0" destOrd="0" presId="urn:microsoft.com/office/officeart/2005/8/layout/hList1"/>
    <dgm:cxn modelId="{9E75720F-8A46-48D7-B881-EF79F14BDDE9}" type="presOf" srcId="{13B23A37-F85D-4F99-99A0-F30991A41062}" destId="{F5FE4077-1C6E-4E72-844A-95657965F4C6}" srcOrd="0" destOrd="0" presId="urn:microsoft.com/office/officeart/2005/8/layout/hList1"/>
    <dgm:cxn modelId="{071250F0-FBD7-46FC-8EFD-B0C5AE91308D}" srcId="{1B51E4F8-55AE-404B-ABEE-9F66EF665F2B}" destId="{8922E4B4-0229-4D73-A7A0-B5B4AFA0881B}" srcOrd="1" destOrd="0" parTransId="{8E380C49-A2D4-4B62-9B37-0909A3B2A51C}" sibTransId="{707D0160-CFE8-4228-9701-C19CBBD63408}"/>
    <dgm:cxn modelId="{62E55DA4-F148-42C7-A983-BCD46420A3CE}" type="presOf" srcId="{B697F31C-4FD4-435C-93E6-0014A16F6201}" destId="{9C4A4DC1-015E-4BC3-B7AD-1C2C26AE9EAC}" srcOrd="0" destOrd="0" presId="urn:microsoft.com/office/officeart/2005/8/layout/hList1"/>
    <dgm:cxn modelId="{0008A624-F855-429C-BEF8-5C3B6D237821}" type="presOf" srcId="{4F6EDAB3-D9BF-4883-92A4-4A0CC266E7F8}" destId="{94243526-309C-4690-AB5B-F354580BEF6A}" srcOrd="0" destOrd="1" presId="urn:microsoft.com/office/officeart/2005/8/layout/hList1"/>
    <dgm:cxn modelId="{51BEC53F-B31A-474B-8A46-478F342F217D}" type="presOf" srcId="{B911B2B2-8957-43ED-BAB9-2A1BCAC78F75}" destId="{9DCDEFDF-4C3B-4218-AE9A-E6A17B49EC7F}" srcOrd="0" destOrd="1" presId="urn:microsoft.com/office/officeart/2005/8/layout/hList1"/>
    <dgm:cxn modelId="{1553F6C4-748C-44F0-9474-2371D4DAB927}" srcId="{77E9868A-B22F-4672-863E-57C1C06A0BBA}" destId="{3592768C-75C8-4FE4-B795-FF23DAAD9970}" srcOrd="2" destOrd="0" parTransId="{9B59D8A3-7BF5-4616-9B4B-EB28CBFC667A}" sibTransId="{A4C7BB9D-ABFC-4E40-A21C-199D45A1BBFA}"/>
    <dgm:cxn modelId="{F040C98D-1A22-4A8C-976A-1C84F2FA0D5D}" type="presOf" srcId="{8922E4B4-0229-4D73-A7A0-B5B4AFA0881B}" destId="{F5FE4077-1C6E-4E72-844A-95657965F4C6}" srcOrd="0" destOrd="1" presId="urn:microsoft.com/office/officeart/2005/8/layout/hList1"/>
    <dgm:cxn modelId="{B962BF6D-BDDD-42E0-9A27-378055F0BECC}" srcId="{77E9868A-B22F-4672-863E-57C1C06A0BBA}" destId="{650D121E-8924-4B07-9E79-5E7837346D99}" srcOrd="0" destOrd="0" parTransId="{A41C94BA-E3B2-483F-923F-41BDA95510B4}" sibTransId="{EF8CD3EA-4813-45A9-B34A-80953D6B7992}"/>
    <dgm:cxn modelId="{166F7D4F-268C-4675-A810-807C1FCCD0E9}" srcId="{B697F31C-4FD4-435C-93E6-0014A16F6201}" destId="{7F2BCDB7-E04B-4F49-9111-13CF98970214}" srcOrd="3" destOrd="0" parTransId="{98416E15-28FE-4B42-83C9-B6A5FFAC783D}" sibTransId="{690FFDBB-0DA4-4EE5-8BF5-3C25F9ED45AF}"/>
    <dgm:cxn modelId="{D271BF6A-9581-4EA6-B42E-30D9EBB6AADF}" srcId="{7F2BCDB7-E04B-4F49-9111-13CF98970214}" destId="{3B0F3278-CF7E-419D-86FA-E6B756DCB92F}" srcOrd="0" destOrd="0" parTransId="{318B4D91-BD0C-4A31-9BA0-38B4AEBD3380}" sibTransId="{D59ADB04-1A83-4E94-8DC8-EA6C21712427}"/>
    <dgm:cxn modelId="{481D68AF-7EE7-4BD9-B323-A338F8C8FB6E}" type="presOf" srcId="{F9AB248C-62E2-45FB-9859-CE898878E55E}" destId="{02D873CB-712B-43D3-A00D-804ADE35E405}" srcOrd="0" destOrd="0" presId="urn:microsoft.com/office/officeart/2005/8/layout/hList1"/>
    <dgm:cxn modelId="{806CA2EE-F3F4-4EB2-AE65-F613106ED32C}" type="presOf" srcId="{3592768C-75C8-4FE4-B795-FF23DAAD9970}" destId="{95101CA3-3657-4F53-95E6-0DD7F24F28EC}" srcOrd="0" destOrd="2" presId="urn:microsoft.com/office/officeart/2005/8/layout/hList1"/>
    <dgm:cxn modelId="{37ED0CF7-CEEF-447D-AA60-89D34C220C36}" type="presOf" srcId="{650D121E-8924-4B07-9E79-5E7837346D99}" destId="{95101CA3-3657-4F53-95E6-0DD7F24F28EC}" srcOrd="0" destOrd="0" presId="urn:microsoft.com/office/officeart/2005/8/layout/hList1"/>
    <dgm:cxn modelId="{BEC79D46-4F6E-4697-BBFB-260DAAC74314}" type="presOf" srcId="{7F2BCDB7-E04B-4F49-9111-13CF98970214}" destId="{0BB71110-DAFA-4351-952D-1F5E24E8A9FB}" srcOrd="0" destOrd="0" presId="urn:microsoft.com/office/officeart/2005/8/layout/hList1"/>
    <dgm:cxn modelId="{936739C2-EC6D-4249-A435-D11D5BE11260}" srcId="{1B51E4F8-55AE-404B-ABEE-9F66EF665F2B}" destId="{13B23A37-F85D-4F99-99A0-F30991A41062}" srcOrd="0" destOrd="0" parTransId="{3DAAA2CC-107D-4DCC-BC9E-CDF8086F3832}" sibTransId="{A13ADCAE-3CD8-4678-8CDF-670C3D10FDCA}"/>
    <dgm:cxn modelId="{10D49AAD-9BBD-4332-AE07-C9C860575920}" srcId="{F0C37C4F-CDAD-4426-B7C7-5901B22D986A}" destId="{560D163D-D8EB-42F7-A4C3-73A6E992A24E}" srcOrd="0" destOrd="0" parTransId="{E75D86FC-856F-4C73-AB1B-9E56574DD126}" sibTransId="{C3A2BDDD-118B-4E6F-B793-41E82322D09A}"/>
    <dgm:cxn modelId="{78796682-1409-4D3C-9EE3-02CC4A667E9F}" srcId="{F0C37C4F-CDAD-4426-B7C7-5901B22D986A}" destId="{4F6EDAB3-D9BF-4883-92A4-4A0CC266E7F8}" srcOrd="1" destOrd="0" parTransId="{12AF5D0A-7811-4367-B63D-9718891B4AB4}" sibTransId="{68DB7972-95E3-4F11-80B7-21AC88AE737A}"/>
    <dgm:cxn modelId="{EAAD51E6-3AA5-485A-9400-FAB112489703}" type="presOf" srcId="{3B0F3278-CF7E-419D-86FA-E6B756DCB92F}" destId="{9DCDEFDF-4C3B-4218-AE9A-E6A17B49EC7F}" srcOrd="0" destOrd="0" presId="urn:microsoft.com/office/officeart/2005/8/layout/hList1"/>
    <dgm:cxn modelId="{868B1198-D857-40C3-84C8-283DFD542AEB}" type="presOf" srcId="{C9461442-1A05-4109-A09C-4D1A7318CD1F}" destId="{95101CA3-3657-4F53-95E6-0DD7F24F28EC}" srcOrd="0" destOrd="3" presId="urn:microsoft.com/office/officeart/2005/8/layout/hList1"/>
    <dgm:cxn modelId="{E2B0BAE4-B082-488B-B73A-A8CDF1393C75}" srcId="{4585A65E-96E9-4283-B34B-E38ED05AAB18}" destId="{F9AB248C-62E2-45FB-9859-CE898878E55E}" srcOrd="0" destOrd="0" parTransId="{CEFBA982-3303-4907-98AF-302D7FB5FF5B}" sibTransId="{3043C69D-834E-42C1-AE97-7230599435C2}"/>
    <dgm:cxn modelId="{82C06023-3D01-4A63-A8FA-D47A972D958F}" type="presOf" srcId="{560D163D-D8EB-42F7-A4C3-73A6E992A24E}" destId="{94243526-309C-4690-AB5B-F354580BEF6A}" srcOrd="0" destOrd="0" presId="urn:microsoft.com/office/officeart/2005/8/layout/hList1"/>
    <dgm:cxn modelId="{67FD8E97-F3F6-4D46-A94A-2B6D24CF24CB}" srcId="{77E9868A-B22F-4672-863E-57C1C06A0BBA}" destId="{82D36732-6E27-4C29-B21E-5160F43BF4E6}" srcOrd="4" destOrd="0" parTransId="{D7519E9D-34A3-4E65-A525-389FEE90010D}" sibTransId="{0E884648-E64C-443D-9DE4-C645C8CD76DB}"/>
    <dgm:cxn modelId="{71ED9638-74ED-41E4-92B7-D2ECE805DE40}" type="presOf" srcId="{1B51E4F8-55AE-404B-ABEE-9F66EF665F2B}" destId="{F0A87B8C-A529-4563-878D-8D2E2BC53573}" srcOrd="0" destOrd="0" presId="urn:microsoft.com/office/officeart/2005/8/layout/hList1"/>
    <dgm:cxn modelId="{AEB69BE9-1768-4D04-9AF1-D8171479EA5A}" srcId="{B697F31C-4FD4-435C-93E6-0014A16F6201}" destId="{1B51E4F8-55AE-404B-ABEE-9F66EF665F2B}" srcOrd="0" destOrd="0" parTransId="{21D0BA3A-3544-4603-9CED-E4CE105E64C4}" sibTransId="{28D27796-A574-44A8-B7F4-F0735EDAC8F6}"/>
    <dgm:cxn modelId="{A59CC7B4-408A-45FB-8E22-D047E25C1871}" type="presParOf" srcId="{9C4A4DC1-015E-4BC3-B7AD-1C2C26AE9EAC}" destId="{CD0C7BA1-3471-4957-A0C8-FE8CD555F729}" srcOrd="0" destOrd="0" presId="urn:microsoft.com/office/officeart/2005/8/layout/hList1"/>
    <dgm:cxn modelId="{4301F7B4-3A0A-4A4F-9291-4421FCE863B2}" type="presParOf" srcId="{CD0C7BA1-3471-4957-A0C8-FE8CD555F729}" destId="{F0A87B8C-A529-4563-878D-8D2E2BC53573}" srcOrd="0" destOrd="0" presId="urn:microsoft.com/office/officeart/2005/8/layout/hList1"/>
    <dgm:cxn modelId="{7A34CE90-7E01-4465-9400-8AC398F2BDCC}" type="presParOf" srcId="{CD0C7BA1-3471-4957-A0C8-FE8CD555F729}" destId="{F5FE4077-1C6E-4E72-844A-95657965F4C6}" srcOrd="1" destOrd="0" presId="urn:microsoft.com/office/officeart/2005/8/layout/hList1"/>
    <dgm:cxn modelId="{1BA96C71-252D-4A86-96E4-A6E418742AA8}" type="presParOf" srcId="{9C4A4DC1-015E-4BC3-B7AD-1C2C26AE9EAC}" destId="{C84A0664-AFEC-4CAE-BB38-06029E556670}" srcOrd="1" destOrd="0" presId="urn:microsoft.com/office/officeart/2005/8/layout/hList1"/>
    <dgm:cxn modelId="{257E7559-6680-45AA-8B74-30B4778DB12E}" type="presParOf" srcId="{9C4A4DC1-015E-4BC3-B7AD-1C2C26AE9EAC}" destId="{D3FD61DA-49AF-4195-B1CD-1E04961A52CA}" srcOrd="2" destOrd="0" presId="urn:microsoft.com/office/officeart/2005/8/layout/hList1"/>
    <dgm:cxn modelId="{F85B8E8D-FB41-4EC9-8B94-7D969ED6DDA6}" type="presParOf" srcId="{D3FD61DA-49AF-4195-B1CD-1E04961A52CA}" destId="{3EA2DB41-B7C2-4B91-A562-ACDBA38817E2}" srcOrd="0" destOrd="0" presId="urn:microsoft.com/office/officeart/2005/8/layout/hList1"/>
    <dgm:cxn modelId="{A6190E58-BDC8-4903-B53C-C73223CF8781}" type="presParOf" srcId="{D3FD61DA-49AF-4195-B1CD-1E04961A52CA}" destId="{95101CA3-3657-4F53-95E6-0DD7F24F28EC}" srcOrd="1" destOrd="0" presId="urn:microsoft.com/office/officeart/2005/8/layout/hList1"/>
    <dgm:cxn modelId="{1FBF5AD8-04AC-4268-9883-A71C896B5EA7}" type="presParOf" srcId="{9C4A4DC1-015E-4BC3-B7AD-1C2C26AE9EAC}" destId="{CD9B5E86-492D-40A0-B579-86C8C2B03C7F}" srcOrd="3" destOrd="0" presId="urn:microsoft.com/office/officeart/2005/8/layout/hList1"/>
    <dgm:cxn modelId="{2876B7CA-0614-40C8-A1AA-E94CA8CCA72C}" type="presParOf" srcId="{9C4A4DC1-015E-4BC3-B7AD-1C2C26AE9EAC}" destId="{CCACB3F2-4268-4C86-9392-D8F4CF4BC53C}" srcOrd="4" destOrd="0" presId="urn:microsoft.com/office/officeart/2005/8/layout/hList1"/>
    <dgm:cxn modelId="{679696A1-7B74-47A1-8365-9AB54FA8FCBB}" type="presParOf" srcId="{CCACB3F2-4268-4C86-9392-D8F4CF4BC53C}" destId="{2E60F5AD-47D2-4E00-B5EB-1CE3F8006FF6}" srcOrd="0" destOrd="0" presId="urn:microsoft.com/office/officeart/2005/8/layout/hList1"/>
    <dgm:cxn modelId="{3101980B-301B-45AD-8B9E-0AB03C9FB5C7}" type="presParOf" srcId="{CCACB3F2-4268-4C86-9392-D8F4CF4BC53C}" destId="{94243526-309C-4690-AB5B-F354580BEF6A}" srcOrd="1" destOrd="0" presId="urn:microsoft.com/office/officeart/2005/8/layout/hList1"/>
    <dgm:cxn modelId="{B42F5B12-A90A-471C-8C75-59EE94E73987}" type="presParOf" srcId="{9C4A4DC1-015E-4BC3-B7AD-1C2C26AE9EAC}" destId="{36B3A160-9E1B-4E15-A32C-117E161E8B70}" srcOrd="5" destOrd="0" presId="urn:microsoft.com/office/officeart/2005/8/layout/hList1"/>
    <dgm:cxn modelId="{0BE195C6-74F6-48C2-B6FC-7796B5E42024}" type="presParOf" srcId="{9C4A4DC1-015E-4BC3-B7AD-1C2C26AE9EAC}" destId="{5C8292E4-09B4-4CFB-9D03-E3E2B4199582}" srcOrd="6" destOrd="0" presId="urn:microsoft.com/office/officeart/2005/8/layout/hList1"/>
    <dgm:cxn modelId="{7E524A13-3E88-40C5-A723-F4E05DE815A1}" type="presParOf" srcId="{5C8292E4-09B4-4CFB-9D03-E3E2B4199582}" destId="{0BB71110-DAFA-4351-952D-1F5E24E8A9FB}" srcOrd="0" destOrd="0" presId="urn:microsoft.com/office/officeart/2005/8/layout/hList1"/>
    <dgm:cxn modelId="{4560212F-F495-4786-A4CC-CC44BBE33B9B}" type="presParOf" srcId="{5C8292E4-09B4-4CFB-9D03-E3E2B4199582}" destId="{9DCDEFDF-4C3B-4218-AE9A-E6A17B49EC7F}" srcOrd="1" destOrd="0" presId="urn:microsoft.com/office/officeart/2005/8/layout/hList1"/>
    <dgm:cxn modelId="{83D7DD8A-D68B-4001-AA59-94AE97F5D61B}" type="presParOf" srcId="{9C4A4DC1-015E-4BC3-B7AD-1C2C26AE9EAC}" destId="{40A1A118-FE19-4D19-ACC9-C9EB40C3E430}" srcOrd="7" destOrd="0" presId="urn:microsoft.com/office/officeart/2005/8/layout/hList1"/>
    <dgm:cxn modelId="{BA38D9C6-5956-4D20-B414-D9EF639458B5}" type="presParOf" srcId="{9C4A4DC1-015E-4BC3-B7AD-1C2C26AE9EAC}" destId="{EF40D54A-3062-43F3-B825-AB3B74BA9111}" srcOrd="8" destOrd="0" presId="urn:microsoft.com/office/officeart/2005/8/layout/hList1"/>
    <dgm:cxn modelId="{9BE03B1D-C744-46CD-AF76-4AD1FD0F7159}" type="presParOf" srcId="{EF40D54A-3062-43F3-B825-AB3B74BA9111}" destId="{C1C73B0E-7149-4408-8808-1182094765BD}" srcOrd="0" destOrd="0" presId="urn:microsoft.com/office/officeart/2005/8/layout/hList1"/>
    <dgm:cxn modelId="{C3DFCB68-C3A7-454C-8562-475F102176C8}" type="presParOf" srcId="{EF40D54A-3062-43F3-B825-AB3B74BA9111}" destId="{02D873CB-712B-43D3-A00D-804ADE35E4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3471B385-D51D-4B62-9A6B-249C5AC9C98A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it-IT"/>
        </a:p>
      </dgm:t>
    </dgm:pt>
    <dgm:pt modelId="{3A5B02CC-7645-4578-B93E-5BB7EC17E14F}">
      <dgm:prSet custT="1"/>
      <dgm:spPr/>
      <dgm:t>
        <a:bodyPr/>
        <a:lstStyle/>
        <a:p>
          <a:pPr algn="ctr" rtl="0"/>
          <a:r>
            <a:rPr lang="it-IT" sz="1800" b="1" dirty="0" smtClean="0"/>
            <a:t>Indicazioni di priorità per RIS3</a:t>
          </a:r>
          <a:endParaRPr lang="it-IT" sz="1800" b="1" dirty="0"/>
        </a:p>
      </dgm:t>
    </dgm:pt>
    <dgm:pt modelId="{351EEFE8-C4BB-4CB7-AEBE-8201FB869313}" type="par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32FBC651-736E-4FFF-A514-285EE5B82172}" type="sib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0931DA6C-1101-4D88-9476-40F778BD96D7}" type="pres">
      <dgm:prSet presAssocID="{3471B385-D51D-4B62-9A6B-249C5AC9C9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40DB6F-53FC-4451-8412-D98A1010BCCC}" type="pres">
      <dgm:prSet presAssocID="{3A5B02CC-7645-4578-B93E-5BB7EC17E14F}" presName="parentText" presStyleLbl="node1" presStyleIdx="0" presStyleCnt="1" custLinFactNeighborX="-1003" custLinFactNeighborY="-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03FA43-4BF0-43A7-9A00-7EAC2347F067}" srcId="{3471B385-D51D-4B62-9A6B-249C5AC9C98A}" destId="{3A5B02CC-7645-4578-B93E-5BB7EC17E14F}" srcOrd="0" destOrd="0" parTransId="{351EEFE8-C4BB-4CB7-AEBE-8201FB869313}" sibTransId="{32FBC651-736E-4FFF-A514-285EE5B82172}"/>
    <dgm:cxn modelId="{B53C3D96-91F0-4BF5-9286-78F824341E31}" type="presOf" srcId="{3471B385-D51D-4B62-9A6B-249C5AC9C98A}" destId="{0931DA6C-1101-4D88-9476-40F778BD96D7}" srcOrd="0" destOrd="0" presId="urn:microsoft.com/office/officeart/2005/8/layout/vList2"/>
    <dgm:cxn modelId="{2F85AF93-BDB8-4918-AAD5-82410412E07A}" type="presOf" srcId="{3A5B02CC-7645-4578-B93E-5BB7EC17E14F}" destId="{EA40DB6F-53FC-4451-8412-D98A1010BCCC}" srcOrd="0" destOrd="0" presId="urn:microsoft.com/office/officeart/2005/8/layout/vList2"/>
    <dgm:cxn modelId="{1FBCE5E1-251E-4D59-B793-A19009AAFD25}" type="presParOf" srcId="{0931DA6C-1101-4D88-9476-40F778BD96D7}" destId="{EA40DB6F-53FC-4451-8412-D98A1010BC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3471B385-D51D-4B62-9A6B-249C5AC9C98A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it-IT"/>
        </a:p>
      </dgm:t>
    </dgm:pt>
    <dgm:pt modelId="{3A5B02CC-7645-4578-B93E-5BB7EC17E14F}">
      <dgm:prSet custT="1"/>
      <dgm:spPr/>
      <dgm:t>
        <a:bodyPr/>
        <a:lstStyle/>
        <a:p>
          <a:pPr algn="ctr" rtl="0"/>
          <a:r>
            <a:rPr lang="it-IT" sz="1800" b="1" dirty="0" smtClean="0"/>
            <a:t>Intervento F. Molinari, esperto MISE- MIUR</a:t>
          </a:r>
          <a:endParaRPr lang="it-IT" sz="1800" b="1" dirty="0"/>
        </a:p>
      </dgm:t>
    </dgm:pt>
    <dgm:pt modelId="{351EEFE8-C4BB-4CB7-AEBE-8201FB869313}" type="par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32FBC651-736E-4FFF-A514-285EE5B82172}" type="sib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0931DA6C-1101-4D88-9476-40F778BD96D7}" type="pres">
      <dgm:prSet presAssocID="{3471B385-D51D-4B62-9A6B-249C5AC9C9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40DB6F-53FC-4451-8412-D98A1010BCCC}" type="pres">
      <dgm:prSet presAssocID="{3A5B02CC-7645-4578-B93E-5BB7EC17E14F}" presName="parentText" presStyleLbl="node1" presStyleIdx="0" presStyleCnt="1" custLinFactY="75489" custLinFactNeighborX="590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03FA43-4BF0-43A7-9A00-7EAC2347F067}" srcId="{3471B385-D51D-4B62-9A6B-249C5AC9C98A}" destId="{3A5B02CC-7645-4578-B93E-5BB7EC17E14F}" srcOrd="0" destOrd="0" parTransId="{351EEFE8-C4BB-4CB7-AEBE-8201FB869313}" sibTransId="{32FBC651-736E-4FFF-A514-285EE5B82172}"/>
    <dgm:cxn modelId="{2659C816-00D5-45E5-A8AB-9E8DAF60478B}" type="presOf" srcId="{3A5B02CC-7645-4578-B93E-5BB7EC17E14F}" destId="{EA40DB6F-53FC-4451-8412-D98A1010BCCC}" srcOrd="0" destOrd="0" presId="urn:microsoft.com/office/officeart/2005/8/layout/vList2"/>
    <dgm:cxn modelId="{9161369A-F92F-4899-912D-2292FB945874}" type="presOf" srcId="{3471B385-D51D-4B62-9A6B-249C5AC9C98A}" destId="{0931DA6C-1101-4D88-9476-40F778BD96D7}" srcOrd="0" destOrd="0" presId="urn:microsoft.com/office/officeart/2005/8/layout/vList2"/>
    <dgm:cxn modelId="{2578A293-F2C7-40BF-B15F-F71296F60C78}" type="presParOf" srcId="{0931DA6C-1101-4D88-9476-40F778BD96D7}" destId="{EA40DB6F-53FC-4451-8412-D98A1010BC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E0ED3B49-5A11-4D59-AE32-316830E8272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1B9E105-4120-4931-9DED-1780A135430E}">
      <dgm:prSet phldrT="[Testo]" custT="1"/>
      <dgm:spPr/>
      <dgm:t>
        <a:bodyPr/>
        <a:lstStyle/>
        <a:p>
          <a:r>
            <a:rPr lang="it-IT" sz="2000" dirty="0" smtClean="0"/>
            <a:t>Impegni e scadenze</a:t>
          </a:r>
          <a:endParaRPr lang="it-IT" sz="2000" dirty="0"/>
        </a:p>
      </dgm:t>
    </dgm:pt>
    <dgm:pt modelId="{2AA545A5-64CB-422B-A8FF-59230265256D}" type="parTrans" cxnId="{99D6C6C3-887C-4B03-95D7-3134CD93B8D3}">
      <dgm:prSet/>
      <dgm:spPr/>
      <dgm:t>
        <a:bodyPr/>
        <a:lstStyle/>
        <a:p>
          <a:endParaRPr lang="it-IT" sz="2800"/>
        </a:p>
      </dgm:t>
    </dgm:pt>
    <dgm:pt modelId="{424A1DCB-DA84-4266-8F48-089C52AB9F7F}" type="sibTrans" cxnId="{99D6C6C3-887C-4B03-95D7-3134CD93B8D3}">
      <dgm:prSet/>
      <dgm:spPr/>
      <dgm:t>
        <a:bodyPr/>
        <a:lstStyle/>
        <a:p>
          <a:endParaRPr lang="it-IT" sz="2800"/>
        </a:p>
      </dgm:t>
    </dgm:pt>
    <dgm:pt modelId="{9AC02135-2974-4C19-8010-CE3C17B01F5F}">
      <dgm:prSet phldrT="[Testo]" custT="1"/>
      <dgm:spPr/>
      <dgm:t>
        <a:bodyPr/>
        <a:lstStyle/>
        <a:p>
          <a:r>
            <a:rPr lang="it-IT" sz="2800" dirty="0" smtClean="0"/>
            <a:t>Condivisione piano di lavoro </a:t>
          </a:r>
          <a:endParaRPr lang="it-IT" sz="2800" dirty="0"/>
        </a:p>
      </dgm:t>
    </dgm:pt>
    <dgm:pt modelId="{0AC746BA-0D67-450D-98DC-FDD762B0CE91}" type="parTrans" cxnId="{B3620282-C1E0-4524-8237-8F82AF3112EC}">
      <dgm:prSet/>
      <dgm:spPr/>
      <dgm:t>
        <a:bodyPr/>
        <a:lstStyle/>
        <a:p>
          <a:endParaRPr lang="it-IT" sz="2800"/>
        </a:p>
      </dgm:t>
    </dgm:pt>
    <dgm:pt modelId="{F59CF7C0-EA04-4357-8732-7FBB15CBCF87}" type="sibTrans" cxnId="{B3620282-C1E0-4524-8237-8F82AF3112EC}">
      <dgm:prSet/>
      <dgm:spPr/>
      <dgm:t>
        <a:bodyPr/>
        <a:lstStyle/>
        <a:p>
          <a:endParaRPr lang="it-IT" sz="2800"/>
        </a:p>
      </dgm:t>
    </dgm:pt>
    <dgm:pt modelId="{E51596C8-E472-4DC4-B223-8F0592DBD454}">
      <dgm:prSet phldrT="[Testo]" custT="1"/>
      <dgm:spPr/>
      <dgm:t>
        <a:bodyPr/>
        <a:lstStyle/>
        <a:p>
          <a:r>
            <a:rPr lang="it-IT" sz="2400" dirty="0" smtClean="0"/>
            <a:t>Format contributi </a:t>
          </a:r>
          <a:endParaRPr lang="it-IT" sz="2400" dirty="0"/>
        </a:p>
      </dgm:t>
    </dgm:pt>
    <dgm:pt modelId="{030957A7-C92B-4510-8D61-EF277EE39BBA}" type="parTrans" cxnId="{80358FFA-CDD6-400D-A452-6631FDAF80A8}">
      <dgm:prSet/>
      <dgm:spPr/>
      <dgm:t>
        <a:bodyPr/>
        <a:lstStyle/>
        <a:p>
          <a:endParaRPr lang="it-IT" sz="2800"/>
        </a:p>
      </dgm:t>
    </dgm:pt>
    <dgm:pt modelId="{5242C4EC-2912-4C8A-B63F-8B02EDD2B286}" type="sibTrans" cxnId="{80358FFA-CDD6-400D-A452-6631FDAF80A8}">
      <dgm:prSet/>
      <dgm:spPr/>
      <dgm:t>
        <a:bodyPr/>
        <a:lstStyle/>
        <a:p>
          <a:endParaRPr lang="it-IT" sz="2800"/>
        </a:p>
      </dgm:t>
    </dgm:pt>
    <dgm:pt modelId="{49BA2AC9-8961-4AAF-BCBF-4F09610E496A}">
      <dgm:prSet phldrT="[Testo]" custT="1"/>
      <dgm:spPr/>
      <dgm:t>
        <a:bodyPr/>
        <a:lstStyle/>
        <a:p>
          <a:r>
            <a:rPr lang="it-IT" sz="2800" dirty="0" smtClean="0"/>
            <a:t>Presentazione e chiarimenti per la compilazione del format</a:t>
          </a:r>
          <a:endParaRPr lang="it-IT" sz="2800" dirty="0"/>
        </a:p>
      </dgm:t>
    </dgm:pt>
    <dgm:pt modelId="{0620C290-809D-4A54-8A77-D640270E55E5}" type="parTrans" cxnId="{F9927A68-4F1F-4497-848F-A1FD62B19E09}">
      <dgm:prSet/>
      <dgm:spPr/>
      <dgm:t>
        <a:bodyPr/>
        <a:lstStyle/>
        <a:p>
          <a:endParaRPr lang="it-IT" sz="2800"/>
        </a:p>
      </dgm:t>
    </dgm:pt>
    <dgm:pt modelId="{7B925CFB-03A6-47B8-84D5-838C5BED5BCE}" type="sibTrans" cxnId="{F9927A68-4F1F-4497-848F-A1FD62B19E09}">
      <dgm:prSet/>
      <dgm:spPr/>
      <dgm:t>
        <a:bodyPr/>
        <a:lstStyle/>
        <a:p>
          <a:endParaRPr lang="it-IT" sz="2800"/>
        </a:p>
      </dgm:t>
    </dgm:pt>
    <dgm:pt modelId="{5CABB013-C727-4154-8D37-4F0D43D878B9}">
      <dgm:prSet phldrT="[Testo]" custT="1"/>
      <dgm:spPr/>
      <dgm:t>
        <a:bodyPr/>
        <a:lstStyle/>
        <a:p>
          <a:r>
            <a:rPr lang="it-IT" sz="2400" dirty="0" smtClean="0"/>
            <a:t>Strumenti e modalità di lavoro</a:t>
          </a:r>
          <a:endParaRPr lang="it-IT" sz="2400" dirty="0"/>
        </a:p>
      </dgm:t>
    </dgm:pt>
    <dgm:pt modelId="{64295AD3-2413-4061-A8D8-E59D147D6AE3}" type="parTrans" cxnId="{E78B13C4-6749-451D-B158-EA8545CB6490}">
      <dgm:prSet/>
      <dgm:spPr/>
      <dgm:t>
        <a:bodyPr/>
        <a:lstStyle/>
        <a:p>
          <a:endParaRPr lang="it-IT" sz="2800"/>
        </a:p>
      </dgm:t>
    </dgm:pt>
    <dgm:pt modelId="{4294BCD3-B897-4FAE-89BE-84A6ABAD3262}" type="sibTrans" cxnId="{E78B13C4-6749-451D-B158-EA8545CB6490}">
      <dgm:prSet/>
      <dgm:spPr/>
      <dgm:t>
        <a:bodyPr/>
        <a:lstStyle/>
        <a:p>
          <a:endParaRPr lang="it-IT" sz="2800"/>
        </a:p>
      </dgm:t>
    </dgm:pt>
    <dgm:pt modelId="{08B2197F-4041-498B-A9A2-D922A43DB1B0}">
      <dgm:prSet phldrT="[Testo]" custT="1"/>
      <dgm:spPr/>
      <dgm:t>
        <a:bodyPr/>
        <a:lstStyle/>
        <a:p>
          <a:r>
            <a:rPr lang="it-IT" sz="2400" dirty="0" smtClean="0"/>
            <a:t>Forum discussione http://www.innovatoripa.it/groups/strategia-innovazione-sicilia</a:t>
          </a:r>
          <a:endParaRPr lang="it-IT" sz="2400" dirty="0"/>
        </a:p>
      </dgm:t>
    </dgm:pt>
    <dgm:pt modelId="{B0805DE2-505B-42BA-B897-F7A71747B9AF}" type="parTrans" cxnId="{18323BEF-6A56-4242-A976-1BA8079A813D}">
      <dgm:prSet/>
      <dgm:spPr/>
      <dgm:t>
        <a:bodyPr/>
        <a:lstStyle/>
        <a:p>
          <a:endParaRPr lang="it-IT" sz="2800"/>
        </a:p>
      </dgm:t>
    </dgm:pt>
    <dgm:pt modelId="{DAE6374E-10D7-4AD2-953F-848ABFC5F6E4}" type="sibTrans" cxnId="{18323BEF-6A56-4242-A976-1BA8079A813D}">
      <dgm:prSet/>
      <dgm:spPr/>
      <dgm:t>
        <a:bodyPr/>
        <a:lstStyle/>
        <a:p>
          <a:endParaRPr lang="it-IT" sz="2800"/>
        </a:p>
      </dgm:t>
    </dgm:pt>
    <dgm:pt modelId="{E2BD00C0-7E72-4721-9A6B-E7D2AFFD0DC2}" type="pres">
      <dgm:prSet presAssocID="{E0ED3B49-5A11-4D59-AE32-316830E827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AFD280F-61D0-4EE9-B52F-FB2446A99276}" type="pres">
      <dgm:prSet presAssocID="{21B9E105-4120-4931-9DED-1780A135430E}" presName="composite" presStyleCnt="0"/>
      <dgm:spPr/>
    </dgm:pt>
    <dgm:pt modelId="{F5867A7D-84CC-4ABF-B0E6-DF9F283923CF}" type="pres">
      <dgm:prSet presAssocID="{21B9E105-4120-4931-9DED-1780A135430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D922C1-C6AF-40E3-BC00-4A2C5AD342A7}" type="pres">
      <dgm:prSet presAssocID="{21B9E105-4120-4931-9DED-1780A135430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17589D-382A-43D9-89AF-4B7973CBDBC0}" type="pres">
      <dgm:prSet presAssocID="{424A1DCB-DA84-4266-8F48-089C52AB9F7F}" presName="space" presStyleCnt="0"/>
      <dgm:spPr/>
    </dgm:pt>
    <dgm:pt modelId="{EF862726-283D-4875-A6F8-9EABAC66B829}" type="pres">
      <dgm:prSet presAssocID="{E51596C8-E472-4DC4-B223-8F0592DBD454}" presName="composite" presStyleCnt="0"/>
      <dgm:spPr/>
    </dgm:pt>
    <dgm:pt modelId="{7F2A340E-59E4-4175-8854-BFDFADCB71D4}" type="pres">
      <dgm:prSet presAssocID="{E51596C8-E472-4DC4-B223-8F0592DBD45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513309-A0E9-4D0F-A5A0-10C1399E3A82}" type="pres">
      <dgm:prSet presAssocID="{E51596C8-E472-4DC4-B223-8F0592DBD45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12A666-3B3F-4DA4-98DB-2C4E364E71E7}" type="pres">
      <dgm:prSet presAssocID="{5242C4EC-2912-4C8A-B63F-8B02EDD2B286}" presName="space" presStyleCnt="0"/>
      <dgm:spPr/>
    </dgm:pt>
    <dgm:pt modelId="{AE79901A-994D-4900-BA52-E3CCDF157C1A}" type="pres">
      <dgm:prSet presAssocID="{5CABB013-C727-4154-8D37-4F0D43D878B9}" presName="composite" presStyleCnt="0"/>
      <dgm:spPr/>
    </dgm:pt>
    <dgm:pt modelId="{A49B64DD-D913-4BEC-83CF-83365F2FB831}" type="pres">
      <dgm:prSet presAssocID="{5CABB013-C727-4154-8D37-4F0D43D878B9}" presName="parTx" presStyleLbl="alignNode1" presStyleIdx="2" presStyleCnt="3" custLinFactNeighborX="2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16153D-110E-4957-9859-E9281CCD6FF8}" type="pres">
      <dgm:prSet presAssocID="{5CABB013-C727-4154-8D37-4F0D43D878B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9927A68-4F1F-4497-848F-A1FD62B19E09}" srcId="{E51596C8-E472-4DC4-B223-8F0592DBD454}" destId="{49BA2AC9-8961-4AAF-BCBF-4F09610E496A}" srcOrd="0" destOrd="0" parTransId="{0620C290-809D-4A54-8A77-D640270E55E5}" sibTransId="{7B925CFB-03A6-47B8-84D5-838C5BED5BCE}"/>
    <dgm:cxn modelId="{18323BEF-6A56-4242-A976-1BA8079A813D}" srcId="{5CABB013-C727-4154-8D37-4F0D43D878B9}" destId="{08B2197F-4041-498B-A9A2-D922A43DB1B0}" srcOrd="0" destOrd="0" parTransId="{B0805DE2-505B-42BA-B897-F7A71747B9AF}" sibTransId="{DAE6374E-10D7-4AD2-953F-848ABFC5F6E4}"/>
    <dgm:cxn modelId="{924B9154-AB53-4E80-B122-4C6D9CCAA207}" type="presOf" srcId="{21B9E105-4120-4931-9DED-1780A135430E}" destId="{F5867A7D-84CC-4ABF-B0E6-DF9F283923CF}" srcOrd="0" destOrd="0" presId="urn:microsoft.com/office/officeart/2005/8/layout/hList1"/>
    <dgm:cxn modelId="{729C4EF0-956D-47A0-A793-51B20064C72E}" type="presOf" srcId="{E0ED3B49-5A11-4D59-AE32-316830E82720}" destId="{E2BD00C0-7E72-4721-9A6B-E7D2AFFD0DC2}" srcOrd="0" destOrd="0" presId="urn:microsoft.com/office/officeart/2005/8/layout/hList1"/>
    <dgm:cxn modelId="{80358FFA-CDD6-400D-A452-6631FDAF80A8}" srcId="{E0ED3B49-5A11-4D59-AE32-316830E82720}" destId="{E51596C8-E472-4DC4-B223-8F0592DBD454}" srcOrd="1" destOrd="0" parTransId="{030957A7-C92B-4510-8D61-EF277EE39BBA}" sibTransId="{5242C4EC-2912-4C8A-B63F-8B02EDD2B286}"/>
    <dgm:cxn modelId="{E78B13C4-6749-451D-B158-EA8545CB6490}" srcId="{E0ED3B49-5A11-4D59-AE32-316830E82720}" destId="{5CABB013-C727-4154-8D37-4F0D43D878B9}" srcOrd="2" destOrd="0" parTransId="{64295AD3-2413-4061-A8D8-E59D147D6AE3}" sibTransId="{4294BCD3-B897-4FAE-89BE-84A6ABAD3262}"/>
    <dgm:cxn modelId="{7FBCF68B-AF81-40AA-B523-203CD79484EA}" type="presOf" srcId="{08B2197F-4041-498B-A9A2-D922A43DB1B0}" destId="{5E16153D-110E-4957-9859-E9281CCD6FF8}" srcOrd="0" destOrd="0" presId="urn:microsoft.com/office/officeart/2005/8/layout/hList1"/>
    <dgm:cxn modelId="{FC530CE7-4837-45D0-A766-CB89811C5CC2}" type="presOf" srcId="{9AC02135-2974-4C19-8010-CE3C17B01F5F}" destId="{1BD922C1-C6AF-40E3-BC00-4A2C5AD342A7}" srcOrd="0" destOrd="0" presId="urn:microsoft.com/office/officeart/2005/8/layout/hList1"/>
    <dgm:cxn modelId="{12770F74-CD86-4A16-9639-941D4E987A2A}" type="presOf" srcId="{5CABB013-C727-4154-8D37-4F0D43D878B9}" destId="{A49B64DD-D913-4BEC-83CF-83365F2FB831}" srcOrd="0" destOrd="0" presId="urn:microsoft.com/office/officeart/2005/8/layout/hList1"/>
    <dgm:cxn modelId="{B3620282-C1E0-4524-8237-8F82AF3112EC}" srcId="{21B9E105-4120-4931-9DED-1780A135430E}" destId="{9AC02135-2974-4C19-8010-CE3C17B01F5F}" srcOrd="0" destOrd="0" parTransId="{0AC746BA-0D67-450D-98DC-FDD762B0CE91}" sibTransId="{F59CF7C0-EA04-4357-8732-7FBB15CBCF87}"/>
    <dgm:cxn modelId="{99D6C6C3-887C-4B03-95D7-3134CD93B8D3}" srcId="{E0ED3B49-5A11-4D59-AE32-316830E82720}" destId="{21B9E105-4120-4931-9DED-1780A135430E}" srcOrd="0" destOrd="0" parTransId="{2AA545A5-64CB-422B-A8FF-59230265256D}" sibTransId="{424A1DCB-DA84-4266-8F48-089C52AB9F7F}"/>
    <dgm:cxn modelId="{F335AF09-6ABC-4600-ACC0-C3B581BC7BEF}" type="presOf" srcId="{E51596C8-E472-4DC4-B223-8F0592DBD454}" destId="{7F2A340E-59E4-4175-8854-BFDFADCB71D4}" srcOrd="0" destOrd="0" presId="urn:microsoft.com/office/officeart/2005/8/layout/hList1"/>
    <dgm:cxn modelId="{651AA222-0403-4CA7-9A5B-B16E1BE2C6B9}" type="presOf" srcId="{49BA2AC9-8961-4AAF-BCBF-4F09610E496A}" destId="{94513309-A0E9-4D0F-A5A0-10C1399E3A82}" srcOrd="0" destOrd="0" presId="urn:microsoft.com/office/officeart/2005/8/layout/hList1"/>
    <dgm:cxn modelId="{DB95ADD0-D8C1-42D3-A673-E14EAF518B8A}" type="presParOf" srcId="{E2BD00C0-7E72-4721-9A6B-E7D2AFFD0DC2}" destId="{0AFD280F-61D0-4EE9-B52F-FB2446A99276}" srcOrd="0" destOrd="0" presId="urn:microsoft.com/office/officeart/2005/8/layout/hList1"/>
    <dgm:cxn modelId="{797A5764-E928-427F-A647-137F58188855}" type="presParOf" srcId="{0AFD280F-61D0-4EE9-B52F-FB2446A99276}" destId="{F5867A7D-84CC-4ABF-B0E6-DF9F283923CF}" srcOrd="0" destOrd="0" presId="urn:microsoft.com/office/officeart/2005/8/layout/hList1"/>
    <dgm:cxn modelId="{F8B8412F-F420-4110-9D1A-792BFB51D306}" type="presParOf" srcId="{0AFD280F-61D0-4EE9-B52F-FB2446A99276}" destId="{1BD922C1-C6AF-40E3-BC00-4A2C5AD342A7}" srcOrd="1" destOrd="0" presId="urn:microsoft.com/office/officeart/2005/8/layout/hList1"/>
    <dgm:cxn modelId="{B15120F0-11D1-4A64-BB87-BB58CEF0EB3F}" type="presParOf" srcId="{E2BD00C0-7E72-4721-9A6B-E7D2AFFD0DC2}" destId="{C617589D-382A-43D9-89AF-4B7973CBDBC0}" srcOrd="1" destOrd="0" presId="urn:microsoft.com/office/officeart/2005/8/layout/hList1"/>
    <dgm:cxn modelId="{030E7818-BB47-45E4-B9BF-1BD0D96AF304}" type="presParOf" srcId="{E2BD00C0-7E72-4721-9A6B-E7D2AFFD0DC2}" destId="{EF862726-283D-4875-A6F8-9EABAC66B829}" srcOrd="2" destOrd="0" presId="urn:microsoft.com/office/officeart/2005/8/layout/hList1"/>
    <dgm:cxn modelId="{E2CD719E-E068-4B5A-B7C4-8CD4F66BBFD7}" type="presParOf" srcId="{EF862726-283D-4875-A6F8-9EABAC66B829}" destId="{7F2A340E-59E4-4175-8854-BFDFADCB71D4}" srcOrd="0" destOrd="0" presId="urn:microsoft.com/office/officeart/2005/8/layout/hList1"/>
    <dgm:cxn modelId="{D997C176-E8F4-4283-A9CA-B9806AB6FC37}" type="presParOf" srcId="{EF862726-283D-4875-A6F8-9EABAC66B829}" destId="{94513309-A0E9-4D0F-A5A0-10C1399E3A82}" srcOrd="1" destOrd="0" presId="urn:microsoft.com/office/officeart/2005/8/layout/hList1"/>
    <dgm:cxn modelId="{11664B41-3205-4B2B-8481-388B98F15CD3}" type="presParOf" srcId="{E2BD00C0-7E72-4721-9A6B-E7D2AFFD0DC2}" destId="{A612A666-3B3F-4DA4-98DB-2C4E364E71E7}" srcOrd="3" destOrd="0" presId="urn:microsoft.com/office/officeart/2005/8/layout/hList1"/>
    <dgm:cxn modelId="{BC33B074-27D0-45CF-B7CD-003584DED617}" type="presParOf" srcId="{E2BD00C0-7E72-4721-9A6B-E7D2AFFD0DC2}" destId="{AE79901A-994D-4900-BA52-E3CCDF157C1A}" srcOrd="4" destOrd="0" presId="urn:microsoft.com/office/officeart/2005/8/layout/hList1"/>
    <dgm:cxn modelId="{4CBDBB8C-B36C-48E1-9276-803CC3AEAE16}" type="presParOf" srcId="{AE79901A-994D-4900-BA52-E3CCDF157C1A}" destId="{A49B64DD-D913-4BEC-83CF-83365F2FB831}" srcOrd="0" destOrd="0" presId="urn:microsoft.com/office/officeart/2005/8/layout/hList1"/>
    <dgm:cxn modelId="{E47C6EE9-7A5D-4A3E-9075-E06BD08CC82D}" type="presParOf" srcId="{AE79901A-994D-4900-BA52-E3CCDF157C1A}" destId="{5E16153D-110E-4957-9859-E9281CCD6F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 custT="1"/>
      <dgm:spPr/>
      <dgm:t>
        <a:bodyPr/>
        <a:lstStyle/>
        <a:p>
          <a:r>
            <a:rPr lang="it-IT" sz="2400" b="1" dirty="0" smtClean="0"/>
            <a:t>TAVOLI TEMATICI</a:t>
          </a:r>
          <a:endParaRPr lang="it-IT" sz="2400" b="1" dirty="0"/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 sz="2400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 sz="2400"/>
        </a:p>
      </dgm:t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ScaleX="277778" custLinFactNeighborX="136" custLinFactNeighborY="5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8EBD0AD-4307-4062-9FEA-9D670D414F9F}" type="presOf" srcId="{F23A2E33-A7A9-4C0C-9E2D-FE9B09B27B0C}" destId="{4B75031E-EAE2-44AE-A204-79AAE3CD8BF2}" srcOrd="0" destOrd="0" presId="urn:microsoft.com/office/officeart/2005/8/layout/vList5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56E46870-6EEE-422A-B243-D72CCB8270FB}" type="presOf" srcId="{BE3B8733-AE13-4A7B-A32B-B74DE4C528D7}" destId="{67CAF0F0-11C7-41D4-B458-17DD1ACC65D7}" srcOrd="0" destOrd="0" presId="urn:microsoft.com/office/officeart/2005/8/layout/vList5"/>
    <dgm:cxn modelId="{20406A51-8F0A-4459-8634-36AAF9C9C250}" type="presParOf" srcId="{67CAF0F0-11C7-41D4-B458-17DD1ACC65D7}" destId="{91EF4C2B-0965-4D66-A48D-ECB7ACAE5C2D}" srcOrd="0" destOrd="0" presId="urn:microsoft.com/office/officeart/2005/8/layout/vList5"/>
    <dgm:cxn modelId="{AADCF71F-1080-477C-A3D5-ECD2BBAD591A}" type="presParOf" srcId="{91EF4C2B-0965-4D66-A48D-ECB7ACAE5C2D}" destId="{4B75031E-EAE2-44AE-A204-79AAE3CD8B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E0ED3B49-5A11-4D59-AE32-316830E8272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ABB013-C727-4154-8D37-4F0D43D878B9}">
      <dgm:prSet phldrT="[Testo]" custT="1"/>
      <dgm:spPr/>
      <dgm:t>
        <a:bodyPr/>
        <a:lstStyle/>
        <a:p>
          <a:r>
            <a:rPr lang="it-IT" sz="2400" dirty="0" smtClean="0"/>
            <a:t>Strumenti e modalità di lavoro</a:t>
          </a:r>
          <a:endParaRPr lang="it-IT" sz="2400" dirty="0"/>
        </a:p>
      </dgm:t>
    </dgm:pt>
    <dgm:pt modelId="{64295AD3-2413-4061-A8D8-E59D147D6AE3}" type="parTrans" cxnId="{E78B13C4-6749-451D-B158-EA8545CB6490}">
      <dgm:prSet/>
      <dgm:spPr/>
      <dgm:t>
        <a:bodyPr/>
        <a:lstStyle/>
        <a:p>
          <a:endParaRPr lang="it-IT" sz="2800"/>
        </a:p>
      </dgm:t>
    </dgm:pt>
    <dgm:pt modelId="{4294BCD3-B897-4FAE-89BE-84A6ABAD3262}" type="sibTrans" cxnId="{E78B13C4-6749-451D-B158-EA8545CB6490}">
      <dgm:prSet/>
      <dgm:spPr/>
      <dgm:t>
        <a:bodyPr/>
        <a:lstStyle/>
        <a:p>
          <a:endParaRPr lang="it-IT" sz="2800"/>
        </a:p>
      </dgm:t>
    </dgm:pt>
    <dgm:pt modelId="{08B2197F-4041-498B-A9A2-D922A43DB1B0}">
      <dgm:prSet phldrT="[Testo]" custT="1"/>
      <dgm:spPr/>
      <dgm:t>
        <a:bodyPr/>
        <a:lstStyle/>
        <a:p>
          <a:r>
            <a:rPr lang="it-IT" sz="2400" dirty="0" smtClean="0"/>
            <a:t>Comunità su </a:t>
          </a:r>
          <a:r>
            <a:rPr lang="it-IT" sz="2400" dirty="0" err="1" smtClean="0"/>
            <a:t>InnovatoriPA</a:t>
          </a:r>
          <a:endParaRPr lang="it-IT" sz="2400" dirty="0"/>
        </a:p>
      </dgm:t>
    </dgm:pt>
    <dgm:pt modelId="{B0805DE2-505B-42BA-B897-F7A71747B9AF}" type="parTrans" cxnId="{18323BEF-6A56-4242-A976-1BA8079A813D}">
      <dgm:prSet/>
      <dgm:spPr/>
      <dgm:t>
        <a:bodyPr/>
        <a:lstStyle/>
        <a:p>
          <a:endParaRPr lang="it-IT" sz="2800"/>
        </a:p>
      </dgm:t>
    </dgm:pt>
    <dgm:pt modelId="{DAE6374E-10D7-4AD2-953F-848ABFC5F6E4}" type="sibTrans" cxnId="{18323BEF-6A56-4242-A976-1BA8079A813D}">
      <dgm:prSet/>
      <dgm:spPr/>
      <dgm:t>
        <a:bodyPr/>
        <a:lstStyle/>
        <a:p>
          <a:endParaRPr lang="it-IT" sz="2800"/>
        </a:p>
      </dgm:t>
    </dgm:pt>
    <dgm:pt modelId="{F80293C5-9B12-4F73-B1FC-5341342B0FA2}">
      <dgm:prSet phldrT="[Testo]" custT="1"/>
      <dgm:spPr/>
      <dgm:t>
        <a:bodyPr/>
        <a:lstStyle/>
        <a:p>
          <a:r>
            <a:rPr lang="it-IT" sz="2400" dirty="0" smtClean="0"/>
            <a:t>Download documenti (Slide tavolo, Slide Esperto, Piano lavoro, Format contributo)</a:t>
          </a:r>
          <a:endParaRPr lang="it-IT" sz="2400" dirty="0"/>
        </a:p>
      </dgm:t>
    </dgm:pt>
    <dgm:pt modelId="{86557904-AB89-4A2B-9ACB-1ABB69BAB086}" type="parTrans" cxnId="{845A9FBB-9AB1-4EEA-9BAA-EFA493E8D780}">
      <dgm:prSet/>
      <dgm:spPr/>
      <dgm:t>
        <a:bodyPr/>
        <a:lstStyle/>
        <a:p>
          <a:endParaRPr lang="it-IT"/>
        </a:p>
      </dgm:t>
    </dgm:pt>
    <dgm:pt modelId="{75E80B86-89AF-4F7B-895E-991E6D78954B}" type="sibTrans" cxnId="{845A9FBB-9AB1-4EEA-9BAA-EFA493E8D780}">
      <dgm:prSet/>
      <dgm:spPr/>
      <dgm:t>
        <a:bodyPr/>
        <a:lstStyle/>
        <a:p>
          <a:endParaRPr lang="it-IT"/>
        </a:p>
      </dgm:t>
    </dgm:pt>
    <dgm:pt modelId="{0C1D7CF0-B1DE-4AFF-9EEC-68AA94BE4894}">
      <dgm:prSet phldrT="[Testo]" custT="1"/>
      <dgm:spPr/>
      <dgm:t>
        <a:bodyPr/>
        <a:lstStyle/>
        <a:p>
          <a:r>
            <a:rPr lang="it-IT" sz="2400" dirty="0" smtClean="0"/>
            <a:t>Caricamento contributo</a:t>
          </a:r>
          <a:endParaRPr lang="it-IT" sz="2400" dirty="0"/>
        </a:p>
      </dgm:t>
    </dgm:pt>
    <dgm:pt modelId="{9BC87F8D-6A47-4474-99E8-E68DB4ACF69B}" type="parTrans" cxnId="{366122DF-9F50-4282-A85F-CBACCB4E77F0}">
      <dgm:prSet/>
      <dgm:spPr/>
      <dgm:t>
        <a:bodyPr/>
        <a:lstStyle/>
        <a:p>
          <a:endParaRPr lang="it-IT"/>
        </a:p>
      </dgm:t>
    </dgm:pt>
    <dgm:pt modelId="{CB663712-A2F8-4FD2-80C0-D9CE44413293}" type="sibTrans" cxnId="{366122DF-9F50-4282-A85F-CBACCB4E77F0}">
      <dgm:prSet/>
      <dgm:spPr/>
      <dgm:t>
        <a:bodyPr/>
        <a:lstStyle/>
        <a:p>
          <a:endParaRPr lang="it-IT"/>
        </a:p>
      </dgm:t>
    </dgm:pt>
    <dgm:pt modelId="{31FA59E0-FC20-404A-ADDC-AA8009CE9774}">
      <dgm:prSet phldrT="[Testo]" custT="1"/>
      <dgm:spPr/>
      <dgm:t>
        <a:bodyPr/>
        <a:lstStyle/>
        <a:p>
          <a:r>
            <a:rPr lang="it-IT" sz="2400" dirty="0" smtClean="0"/>
            <a:t>Invio commenti </a:t>
          </a:r>
          <a:endParaRPr lang="it-IT" sz="2400" dirty="0"/>
        </a:p>
      </dgm:t>
    </dgm:pt>
    <dgm:pt modelId="{EAD2CDFC-DDB2-48BC-94DC-D06822F89299}" type="parTrans" cxnId="{E085E776-2789-4BD5-8786-927DC8E3F84D}">
      <dgm:prSet/>
      <dgm:spPr/>
      <dgm:t>
        <a:bodyPr/>
        <a:lstStyle/>
        <a:p>
          <a:endParaRPr lang="it-IT"/>
        </a:p>
      </dgm:t>
    </dgm:pt>
    <dgm:pt modelId="{8AFAA520-302D-49F3-B288-558F421D4A7A}" type="sibTrans" cxnId="{E085E776-2789-4BD5-8786-927DC8E3F84D}">
      <dgm:prSet/>
      <dgm:spPr/>
      <dgm:t>
        <a:bodyPr/>
        <a:lstStyle/>
        <a:p>
          <a:endParaRPr lang="it-IT"/>
        </a:p>
      </dgm:t>
    </dgm:pt>
    <dgm:pt modelId="{8E21086A-A768-4C12-A6A6-E59090BE6CDF}">
      <dgm:prSet phldrT="[Testo]" custT="1"/>
      <dgm:spPr/>
      <dgm:t>
        <a:bodyPr/>
        <a:lstStyle/>
        <a:p>
          <a:r>
            <a:rPr lang="it-IT" sz="2400" dirty="0" smtClean="0"/>
            <a:t>E-mail invio allegati: strategia.innovazione@regione.sicilia.it</a:t>
          </a:r>
          <a:endParaRPr lang="it-IT" sz="2400" dirty="0"/>
        </a:p>
      </dgm:t>
    </dgm:pt>
    <dgm:pt modelId="{D239408D-DDB5-4593-9494-9EBCE812E12E}" type="parTrans" cxnId="{2E63C216-43E1-4249-A7DE-F2A32E292EB2}">
      <dgm:prSet/>
      <dgm:spPr/>
      <dgm:t>
        <a:bodyPr/>
        <a:lstStyle/>
        <a:p>
          <a:endParaRPr lang="it-IT"/>
        </a:p>
      </dgm:t>
    </dgm:pt>
    <dgm:pt modelId="{974C8319-E5DA-430F-8ACE-403249911E01}" type="sibTrans" cxnId="{2E63C216-43E1-4249-A7DE-F2A32E292EB2}">
      <dgm:prSet/>
      <dgm:spPr/>
      <dgm:t>
        <a:bodyPr/>
        <a:lstStyle/>
        <a:p>
          <a:endParaRPr lang="it-IT"/>
        </a:p>
      </dgm:t>
    </dgm:pt>
    <dgm:pt modelId="{E2BD00C0-7E72-4721-9A6B-E7D2AFFD0DC2}" type="pres">
      <dgm:prSet presAssocID="{E0ED3B49-5A11-4D59-AE32-316830E827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E79901A-994D-4900-BA52-E3CCDF157C1A}" type="pres">
      <dgm:prSet presAssocID="{5CABB013-C727-4154-8D37-4F0D43D878B9}" presName="composite" presStyleCnt="0"/>
      <dgm:spPr/>
    </dgm:pt>
    <dgm:pt modelId="{A49B64DD-D913-4BEC-83CF-83365F2FB831}" type="pres">
      <dgm:prSet presAssocID="{5CABB013-C727-4154-8D37-4F0D43D878B9}" presName="parTx" presStyleLbl="alignNode1" presStyleIdx="0" presStyleCnt="1" custScaleY="100000" custLinFactNeighborX="2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16153D-110E-4957-9859-E9281CCD6FF8}" type="pres">
      <dgm:prSet presAssocID="{5CABB013-C727-4154-8D37-4F0D43D878B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CAAB5B8-1E2C-4851-92D0-4D56ABDD74F4}" type="presOf" srcId="{5CABB013-C727-4154-8D37-4F0D43D878B9}" destId="{A49B64DD-D913-4BEC-83CF-83365F2FB831}" srcOrd="0" destOrd="0" presId="urn:microsoft.com/office/officeart/2005/8/layout/hList1"/>
    <dgm:cxn modelId="{E13A341B-59AA-4D77-B21E-97E29990AA0F}" type="presOf" srcId="{0C1D7CF0-B1DE-4AFF-9EEC-68AA94BE4894}" destId="{5E16153D-110E-4957-9859-E9281CCD6FF8}" srcOrd="0" destOrd="2" presId="urn:microsoft.com/office/officeart/2005/8/layout/hList1"/>
    <dgm:cxn modelId="{3A502771-A97F-498D-823A-D9FB8CEB3F80}" type="presOf" srcId="{31FA59E0-FC20-404A-ADDC-AA8009CE9774}" destId="{5E16153D-110E-4957-9859-E9281CCD6FF8}" srcOrd="0" destOrd="3" presId="urn:microsoft.com/office/officeart/2005/8/layout/hList1"/>
    <dgm:cxn modelId="{3896E328-2588-49EA-96E3-0EB718F27D37}" type="presOf" srcId="{08B2197F-4041-498B-A9A2-D922A43DB1B0}" destId="{5E16153D-110E-4957-9859-E9281CCD6FF8}" srcOrd="0" destOrd="0" presId="urn:microsoft.com/office/officeart/2005/8/layout/hList1"/>
    <dgm:cxn modelId="{ACD6FB4A-3353-4866-A2C9-44A1AB1EFF25}" type="presOf" srcId="{8E21086A-A768-4C12-A6A6-E59090BE6CDF}" destId="{5E16153D-110E-4957-9859-E9281CCD6FF8}" srcOrd="0" destOrd="4" presId="urn:microsoft.com/office/officeart/2005/8/layout/hList1"/>
    <dgm:cxn modelId="{E085E776-2789-4BD5-8786-927DC8E3F84D}" srcId="{5CABB013-C727-4154-8D37-4F0D43D878B9}" destId="{31FA59E0-FC20-404A-ADDC-AA8009CE9774}" srcOrd="3" destOrd="0" parTransId="{EAD2CDFC-DDB2-48BC-94DC-D06822F89299}" sibTransId="{8AFAA520-302D-49F3-B288-558F421D4A7A}"/>
    <dgm:cxn modelId="{2E63C216-43E1-4249-A7DE-F2A32E292EB2}" srcId="{5CABB013-C727-4154-8D37-4F0D43D878B9}" destId="{8E21086A-A768-4C12-A6A6-E59090BE6CDF}" srcOrd="4" destOrd="0" parTransId="{D239408D-DDB5-4593-9494-9EBCE812E12E}" sibTransId="{974C8319-E5DA-430F-8ACE-403249911E01}"/>
    <dgm:cxn modelId="{54E08F3D-8A68-452C-9A9C-6A2A6CA630CC}" type="presOf" srcId="{F80293C5-9B12-4F73-B1FC-5341342B0FA2}" destId="{5E16153D-110E-4957-9859-E9281CCD6FF8}" srcOrd="0" destOrd="1" presId="urn:microsoft.com/office/officeart/2005/8/layout/hList1"/>
    <dgm:cxn modelId="{BB335D87-E074-443B-B221-755A03BECFFD}" type="presOf" srcId="{E0ED3B49-5A11-4D59-AE32-316830E82720}" destId="{E2BD00C0-7E72-4721-9A6B-E7D2AFFD0DC2}" srcOrd="0" destOrd="0" presId="urn:microsoft.com/office/officeart/2005/8/layout/hList1"/>
    <dgm:cxn modelId="{E78B13C4-6749-451D-B158-EA8545CB6490}" srcId="{E0ED3B49-5A11-4D59-AE32-316830E82720}" destId="{5CABB013-C727-4154-8D37-4F0D43D878B9}" srcOrd="0" destOrd="0" parTransId="{64295AD3-2413-4061-A8D8-E59D147D6AE3}" sibTransId="{4294BCD3-B897-4FAE-89BE-84A6ABAD3262}"/>
    <dgm:cxn modelId="{845A9FBB-9AB1-4EEA-9BAA-EFA493E8D780}" srcId="{5CABB013-C727-4154-8D37-4F0D43D878B9}" destId="{F80293C5-9B12-4F73-B1FC-5341342B0FA2}" srcOrd="1" destOrd="0" parTransId="{86557904-AB89-4A2B-9ACB-1ABB69BAB086}" sibTransId="{75E80B86-89AF-4F7B-895E-991E6D78954B}"/>
    <dgm:cxn modelId="{366122DF-9F50-4282-A85F-CBACCB4E77F0}" srcId="{5CABB013-C727-4154-8D37-4F0D43D878B9}" destId="{0C1D7CF0-B1DE-4AFF-9EEC-68AA94BE4894}" srcOrd="2" destOrd="0" parTransId="{9BC87F8D-6A47-4474-99E8-E68DB4ACF69B}" sibTransId="{CB663712-A2F8-4FD2-80C0-D9CE44413293}"/>
    <dgm:cxn modelId="{18323BEF-6A56-4242-A976-1BA8079A813D}" srcId="{5CABB013-C727-4154-8D37-4F0D43D878B9}" destId="{08B2197F-4041-498B-A9A2-D922A43DB1B0}" srcOrd="0" destOrd="0" parTransId="{B0805DE2-505B-42BA-B897-F7A71747B9AF}" sibTransId="{DAE6374E-10D7-4AD2-953F-848ABFC5F6E4}"/>
    <dgm:cxn modelId="{9AAE4482-3ABE-4104-82BD-C8CE26290A7B}" type="presParOf" srcId="{E2BD00C0-7E72-4721-9A6B-E7D2AFFD0DC2}" destId="{AE79901A-994D-4900-BA52-E3CCDF157C1A}" srcOrd="0" destOrd="0" presId="urn:microsoft.com/office/officeart/2005/8/layout/hList1"/>
    <dgm:cxn modelId="{D8EE0778-D882-4CB3-9D14-10E513028CA3}" type="presParOf" srcId="{AE79901A-994D-4900-BA52-E3CCDF157C1A}" destId="{A49B64DD-D913-4BEC-83CF-83365F2FB831}" srcOrd="0" destOrd="0" presId="urn:microsoft.com/office/officeart/2005/8/layout/hList1"/>
    <dgm:cxn modelId="{DC3E21F1-AEDD-4D31-94FD-1C8E462C3603}" type="presParOf" srcId="{AE79901A-994D-4900-BA52-E3CCDF157C1A}" destId="{5E16153D-110E-4957-9859-E9281CCD6F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075584-0A09-4F92-A3EE-4594CC46FEDC}" type="doc">
      <dgm:prSet loTypeId="urn:microsoft.com/office/officeart/2008/layout/LinedList" loCatId="list" qsTypeId="urn:microsoft.com/office/officeart/2005/8/quickstyle/simple1#6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4DBD1FB0-9DEC-4BF1-BDFE-C56F2660AE47}">
      <dgm:prSet custT="1"/>
      <dgm:spPr/>
      <dgm:t>
        <a:bodyPr/>
        <a:lstStyle/>
        <a:p>
          <a:pPr algn="just" rtl="0"/>
          <a:endParaRPr lang="it-IT" sz="1800" b="1" i="0" dirty="0">
            <a:solidFill>
              <a:srgbClr val="C00000"/>
            </a:solidFill>
          </a:endParaRPr>
        </a:p>
      </dgm:t>
    </dgm:pt>
    <dgm:pt modelId="{977500EF-1C8F-4ABA-A49C-70BA86BBB338}" type="parTrans" cxnId="{96C8A48C-C5AF-46B5-9B5D-144C81DD0D8F}">
      <dgm:prSet/>
      <dgm:spPr/>
      <dgm:t>
        <a:bodyPr/>
        <a:lstStyle/>
        <a:p>
          <a:pPr algn="l"/>
          <a:endParaRPr lang="it-IT"/>
        </a:p>
      </dgm:t>
    </dgm:pt>
    <dgm:pt modelId="{95AA54F3-60A7-4C69-9BA0-A132406858AF}" type="sibTrans" cxnId="{96C8A48C-C5AF-46B5-9B5D-144C81DD0D8F}">
      <dgm:prSet/>
      <dgm:spPr/>
      <dgm:t>
        <a:bodyPr/>
        <a:lstStyle/>
        <a:p>
          <a:pPr algn="l"/>
          <a:endParaRPr lang="it-IT"/>
        </a:p>
      </dgm:t>
    </dgm:pt>
    <dgm:pt modelId="{D7EA6325-6413-4438-83E4-6701E2C57717}" type="pres">
      <dgm:prSet presAssocID="{43075584-0A09-4F92-A3EE-4594CC46FE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53CC59A-ED65-4B0D-9470-3F18E593A142}" type="pres">
      <dgm:prSet presAssocID="{4DBD1FB0-9DEC-4BF1-BDFE-C56F2660AE47}" presName="thickLine" presStyleLbl="alignNode1" presStyleIdx="0" presStyleCnt="1"/>
      <dgm:spPr/>
    </dgm:pt>
    <dgm:pt modelId="{CCBE2F35-B449-4304-A4B7-EB4A0CE90FAA}" type="pres">
      <dgm:prSet presAssocID="{4DBD1FB0-9DEC-4BF1-BDFE-C56F2660AE47}" presName="horz1" presStyleCnt="0"/>
      <dgm:spPr/>
    </dgm:pt>
    <dgm:pt modelId="{2E4F97BB-80AE-4B89-8B32-FB05A53BD028}" type="pres">
      <dgm:prSet presAssocID="{4DBD1FB0-9DEC-4BF1-BDFE-C56F2660AE47}" presName="tx1" presStyleLbl="revTx" presStyleIdx="0" presStyleCnt="1" custLinFactNeighborY="-36433"/>
      <dgm:spPr/>
      <dgm:t>
        <a:bodyPr/>
        <a:lstStyle/>
        <a:p>
          <a:endParaRPr lang="it-IT"/>
        </a:p>
      </dgm:t>
    </dgm:pt>
    <dgm:pt modelId="{D1497074-FD56-4A1D-B803-63AFF8396209}" type="pres">
      <dgm:prSet presAssocID="{4DBD1FB0-9DEC-4BF1-BDFE-C56F2660AE47}" presName="vert1" presStyleCnt="0"/>
      <dgm:spPr/>
    </dgm:pt>
  </dgm:ptLst>
  <dgm:cxnLst>
    <dgm:cxn modelId="{96C8A48C-C5AF-46B5-9B5D-144C81DD0D8F}" srcId="{43075584-0A09-4F92-A3EE-4594CC46FEDC}" destId="{4DBD1FB0-9DEC-4BF1-BDFE-C56F2660AE47}" srcOrd="0" destOrd="0" parTransId="{977500EF-1C8F-4ABA-A49C-70BA86BBB338}" sibTransId="{95AA54F3-60A7-4C69-9BA0-A132406858AF}"/>
    <dgm:cxn modelId="{0561D62F-A858-4A19-85D7-F90869AD2BF0}" type="presOf" srcId="{4DBD1FB0-9DEC-4BF1-BDFE-C56F2660AE47}" destId="{2E4F97BB-80AE-4B89-8B32-FB05A53BD028}" srcOrd="0" destOrd="0" presId="urn:microsoft.com/office/officeart/2008/layout/LinedList"/>
    <dgm:cxn modelId="{3EA72CA2-1063-4063-B9E6-9FEB387FD23A}" type="presOf" srcId="{43075584-0A09-4F92-A3EE-4594CC46FEDC}" destId="{D7EA6325-6413-4438-83E4-6701E2C57717}" srcOrd="0" destOrd="0" presId="urn:microsoft.com/office/officeart/2008/layout/LinedList"/>
    <dgm:cxn modelId="{C8411F6D-EC5D-41E9-A811-E5EB2E7924AE}" type="presParOf" srcId="{D7EA6325-6413-4438-83E4-6701E2C57717}" destId="{C53CC59A-ED65-4B0D-9470-3F18E593A142}" srcOrd="0" destOrd="0" presId="urn:microsoft.com/office/officeart/2008/layout/LinedList"/>
    <dgm:cxn modelId="{CDD9CB8E-CD80-41F5-BA0D-B5CE26EE4AFD}" type="presParOf" srcId="{D7EA6325-6413-4438-83E4-6701E2C57717}" destId="{CCBE2F35-B449-4304-A4B7-EB4A0CE90FAA}" srcOrd="1" destOrd="0" presId="urn:microsoft.com/office/officeart/2008/layout/LinedList"/>
    <dgm:cxn modelId="{2F3E4259-4BA4-4A86-9FA2-F8439E58F8C5}" type="presParOf" srcId="{CCBE2F35-B449-4304-A4B7-EB4A0CE90FAA}" destId="{2E4F97BB-80AE-4B89-8B32-FB05A53BD028}" srcOrd="0" destOrd="0" presId="urn:microsoft.com/office/officeart/2008/layout/LinedList"/>
    <dgm:cxn modelId="{6256232C-5BDD-4029-BB2E-9D09060B66C8}" type="presParOf" srcId="{CCBE2F35-B449-4304-A4B7-EB4A0CE90FAA}" destId="{D1497074-FD56-4A1D-B803-63AFF83962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14299B-2072-44D6-A8AE-2578D07D4A7F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A4119CE-9133-4521-82CC-5CDF3CB50322}">
      <dgm:prSet phldrT="[Testo]"/>
      <dgm:spPr/>
      <dgm:t>
        <a:bodyPr/>
        <a:lstStyle/>
        <a:p>
          <a:r>
            <a:rPr lang="it-IT" dirty="0" smtClean="0"/>
            <a:t>Avvio</a:t>
          </a:r>
          <a:endParaRPr lang="it-IT" dirty="0"/>
        </a:p>
      </dgm:t>
    </dgm:pt>
    <dgm:pt modelId="{1AD96800-53D1-42FA-8BB9-CB8EA57457DA}" type="parTrans" cxnId="{2BFF39B4-673E-415C-BEDA-13B11218ED14}">
      <dgm:prSet/>
      <dgm:spPr/>
      <dgm:t>
        <a:bodyPr/>
        <a:lstStyle/>
        <a:p>
          <a:endParaRPr lang="it-IT"/>
        </a:p>
      </dgm:t>
    </dgm:pt>
    <dgm:pt modelId="{414911D7-F683-448B-BAFC-973B6F7BAE8C}" type="sibTrans" cxnId="{2BFF39B4-673E-415C-BEDA-13B11218ED14}">
      <dgm:prSet/>
      <dgm:spPr/>
      <dgm:t>
        <a:bodyPr/>
        <a:lstStyle/>
        <a:p>
          <a:endParaRPr lang="it-IT"/>
        </a:p>
      </dgm:t>
    </dgm:pt>
    <dgm:pt modelId="{A38EE3BB-1857-4162-BD97-E4F09BD3E9D5}">
      <dgm:prSet phldrT="[Testo]"/>
      <dgm:spPr/>
      <dgm:t>
        <a:bodyPr/>
        <a:lstStyle/>
        <a:p>
          <a:r>
            <a:rPr lang="it-IT" dirty="0" smtClean="0"/>
            <a:t>Elaborazione ed invio contributi</a:t>
          </a:r>
          <a:endParaRPr lang="it-IT" dirty="0"/>
        </a:p>
      </dgm:t>
    </dgm:pt>
    <dgm:pt modelId="{960ED48D-7B66-4707-B779-3BEA4CE1F7D8}" type="parTrans" cxnId="{E5CD6CE0-EBAD-43B4-9A20-8F674AA6C3DC}">
      <dgm:prSet/>
      <dgm:spPr/>
      <dgm:t>
        <a:bodyPr/>
        <a:lstStyle/>
        <a:p>
          <a:endParaRPr lang="it-IT"/>
        </a:p>
      </dgm:t>
    </dgm:pt>
    <dgm:pt modelId="{CE7B6273-0C49-4549-9983-578881C51358}" type="sibTrans" cxnId="{E5CD6CE0-EBAD-43B4-9A20-8F674AA6C3DC}">
      <dgm:prSet/>
      <dgm:spPr/>
      <dgm:t>
        <a:bodyPr/>
        <a:lstStyle/>
        <a:p>
          <a:endParaRPr lang="it-IT"/>
        </a:p>
      </dgm:t>
    </dgm:pt>
    <dgm:pt modelId="{8129AC6B-B953-4C5D-96AC-DB9331523478}">
      <dgm:prSet phldrT="[Testo]"/>
      <dgm:spPr/>
      <dgm:t>
        <a:bodyPr/>
        <a:lstStyle/>
        <a:p>
          <a:r>
            <a:rPr lang="it-IT" dirty="0" smtClean="0"/>
            <a:t>Raccolta e sistematizzazione contributi</a:t>
          </a:r>
          <a:endParaRPr lang="it-IT" dirty="0"/>
        </a:p>
      </dgm:t>
    </dgm:pt>
    <dgm:pt modelId="{FB89B788-C656-4FB1-938D-A527B2F1AC8D}" type="parTrans" cxnId="{7245D303-6344-451B-A6A1-E18A65A092FE}">
      <dgm:prSet/>
      <dgm:spPr/>
      <dgm:t>
        <a:bodyPr/>
        <a:lstStyle/>
        <a:p>
          <a:endParaRPr lang="it-IT"/>
        </a:p>
      </dgm:t>
    </dgm:pt>
    <dgm:pt modelId="{4AD9F207-EEF0-4CB8-9D87-6E9A4CF0E676}" type="sibTrans" cxnId="{7245D303-6344-451B-A6A1-E18A65A092FE}">
      <dgm:prSet/>
      <dgm:spPr/>
      <dgm:t>
        <a:bodyPr/>
        <a:lstStyle/>
        <a:p>
          <a:endParaRPr lang="it-IT"/>
        </a:p>
      </dgm:t>
    </dgm:pt>
    <dgm:pt modelId="{D8ECAAE4-BB06-4247-BFF9-DE9C767B500B}">
      <dgm:prSet phldrT="[Testo]"/>
      <dgm:spPr/>
      <dgm:t>
        <a:bodyPr/>
        <a:lstStyle/>
        <a:p>
          <a:r>
            <a:rPr lang="it-IT" dirty="0" smtClean="0"/>
            <a:t>Restituzione e condivisione</a:t>
          </a:r>
          <a:endParaRPr lang="it-IT" dirty="0"/>
        </a:p>
      </dgm:t>
    </dgm:pt>
    <dgm:pt modelId="{EE7AFA6A-9065-4FEC-BC19-2F72BA31E000}" type="parTrans" cxnId="{7DE1D404-EEC6-4E91-A3B2-4D6973BE88A1}">
      <dgm:prSet/>
      <dgm:spPr/>
      <dgm:t>
        <a:bodyPr/>
        <a:lstStyle/>
        <a:p>
          <a:endParaRPr lang="it-IT"/>
        </a:p>
      </dgm:t>
    </dgm:pt>
    <dgm:pt modelId="{82EF2C73-0944-4DE5-9C97-BBD2A70FBC63}" type="sibTrans" cxnId="{7DE1D404-EEC6-4E91-A3B2-4D6973BE88A1}">
      <dgm:prSet/>
      <dgm:spPr/>
      <dgm:t>
        <a:bodyPr/>
        <a:lstStyle/>
        <a:p>
          <a:endParaRPr lang="it-IT"/>
        </a:p>
      </dgm:t>
    </dgm:pt>
    <dgm:pt modelId="{9B2DF850-6F39-4C7B-8F9C-4FB9B6127052}" type="pres">
      <dgm:prSet presAssocID="{C614299B-2072-44D6-A8AE-2578D07D4A7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21CCAE3-4E5B-4AD4-98CF-C84CFD4B2B61}" type="pres">
      <dgm:prSet presAssocID="{C614299B-2072-44D6-A8AE-2578D07D4A7F}" presName="wedge1" presStyleLbl="node1" presStyleIdx="0" presStyleCnt="4"/>
      <dgm:spPr/>
      <dgm:t>
        <a:bodyPr/>
        <a:lstStyle/>
        <a:p>
          <a:endParaRPr lang="it-IT"/>
        </a:p>
      </dgm:t>
    </dgm:pt>
    <dgm:pt modelId="{C4E6D097-CC03-48D3-857D-DC2A4EA423B4}" type="pres">
      <dgm:prSet presAssocID="{C614299B-2072-44D6-A8AE-2578D07D4A7F}" presName="dummy1a" presStyleCnt="0"/>
      <dgm:spPr/>
    </dgm:pt>
    <dgm:pt modelId="{C40D7312-AB5A-4228-9936-8EA64F9B4BFD}" type="pres">
      <dgm:prSet presAssocID="{C614299B-2072-44D6-A8AE-2578D07D4A7F}" presName="dummy1b" presStyleCnt="0"/>
      <dgm:spPr/>
    </dgm:pt>
    <dgm:pt modelId="{BED3001F-674E-470B-8B2C-07271289107A}" type="pres">
      <dgm:prSet presAssocID="{C614299B-2072-44D6-A8AE-2578D07D4A7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F6EC78-48FE-4338-9470-51C5945E4C5A}" type="pres">
      <dgm:prSet presAssocID="{C614299B-2072-44D6-A8AE-2578D07D4A7F}" presName="wedge2" presStyleLbl="node1" presStyleIdx="1" presStyleCnt="4"/>
      <dgm:spPr/>
      <dgm:t>
        <a:bodyPr/>
        <a:lstStyle/>
        <a:p>
          <a:endParaRPr lang="it-IT"/>
        </a:p>
      </dgm:t>
    </dgm:pt>
    <dgm:pt modelId="{FE710D49-71F8-4120-B031-08BEE462CD9D}" type="pres">
      <dgm:prSet presAssocID="{C614299B-2072-44D6-A8AE-2578D07D4A7F}" presName="dummy2a" presStyleCnt="0"/>
      <dgm:spPr/>
    </dgm:pt>
    <dgm:pt modelId="{5B7D1FFF-ED52-4A71-A480-94D2B8A2FE6C}" type="pres">
      <dgm:prSet presAssocID="{C614299B-2072-44D6-A8AE-2578D07D4A7F}" presName="dummy2b" presStyleCnt="0"/>
      <dgm:spPr/>
    </dgm:pt>
    <dgm:pt modelId="{8F5469E7-585B-41BF-B0B9-432DEE54B9D7}" type="pres">
      <dgm:prSet presAssocID="{C614299B-2072-44D6-A8AE-2578D07D4A7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74684D-7762-4CD1-A3B4-D72EED99A80F}" type="pres">
      <dgm:prSet presAssocID="{C614299B-2072-44D6-A8AE-2578D07D4A7F}" presName="wedge3" presStyleLbl="node1" presStyleIdx="2" presStyleCnt="4"/>
      <dgm:spPr/>
      <dgm:t>
        <a:bodyPr/>
        <a:lstStyle/>
        <a:p>
          <a:endParaRPr lang="it-IT"/>
        </a:p>
      </dgm:t>
    </dgm:pt>
    <dgm:pt modelId="{C95F34F1-DD72-4853-B47C-7B5756226F78}" type="pres">
      <dgm:prSet presAssocID="{C614299B-2072-44D6-A8AE-2578D07D4A7F}" presName="dummy3a" presStyleCnt="0"/>
      <dgm:spPr/>
    </dgm:pt>
    <dgm:pt modelId="{C5216591-466C-44C9-89A5-685B16ABD408}" type="pres">
      <dgm:prSet presAssocID="{C614299B-2072-44D6-A8AE-2578D07D4A7F}" presName="dummy3b" presStyleCnt="0"/>
      <dgm:spPr/>
    </dgm:pt>
    <dgm:pt modelId="{C15382B8-6863-47C3-BF10-11F61B0D5D87}" type="pres">
      <dgm:prSet presAssocID="{C614299B-2072-44D6-A8AE-2578D07D4A7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D97BB5-9B57-47E0-A5C0-4486B247297F}" type="pres">
      <dgm:prSet presAssocID="{C614299B-2072-44D6-A8AE-2578D07D4A7F}" presName="wedge4" presStyleLbl="node1" presStyleIdx="3" presStyleCnt="4"/>
      <dgm:spPr/>
      <dgm:t>
        <a:bodyPr/>
        <a:lstStyle/>
        <a:p>
          <a:endParaRPr lang="it-IT"/>
        </a:p>
      </dgm:t>
    </dgm:pt>
    <dgm:pt modelId="{89660C4E-0CFD-40FC-BBED-805D1F489E1A}" type="pres">
      <dgm:prSet presAssocID="{C614299B-2072-44D6-A8AE-2578D07D4A7F}" presName="dummy4a" presStyleCnt="0"/>
      <dgm:spPr/>
    </dgm:pt>
    <dgm:pt modelId="{3757EB00-7E33-495C-9253-257317882ECE}" type="pres">
      <dgm:prSet presAssocID="{C614299B-2072-44D6-A8AE-2578D07D4A7F}" presName="dummy4b" presStyleCnt="0"/>
      <dgm:spPr/>
    </dgm:pt>
    <dgm:pt modelId="{55D7C5ED-B24F-4D70-AEDF-14ECE132D3E5}" type="pres">
      <dgm:prSet presAssocID="{C614299B-2072-44D6-A8AE-2578D07D4A7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C2729F-211C-496E-9C98-DF70F4BFF7C1}" type="pres">
      <dgm:prSet presAssocID="{414911D7-F683-448B-BAFC-973B6F7BAE8C}" presName="arrowWedge1" presStyleLbl="fgSibTrans2D1" presStyleIdx="0" presStyleCnt="4"/>
      <dgm:spPr/>
    </dgm:pt>
    <dgm:pt modelId="{6E92B4D0-B766-4BEF-AE06-9F28B81EEEE6}" type="pres">
      <dgm:prSet presAssocID="{CE7B6273-0C49-4549-9983-578881C51358}" presName="arrowWedge2" presStyleLbl="fgSibTrans2D1" presStyleIdx="1" presStyleCnt="4"/>
      <dgm:spPr/>
    </dgm:pt>
    <dgm:pt modelId="{2C8C345A-097E-4D75-B389-7699A21EF75E}" type="pres">
      <dgm:prSet presAssocID="{4AD9F207-EEF0-4CB8-9D87-6E9A4CF0E676}" presName="arrowWedge3" presStyleLbl="fgSibTrans2D1" presStyleIdx="2" presStyleCnt="4" custLinFactNeighborX="-123" custLinFactNeighborY="1171"/>
      <dgm:spPr/>
    </dgm:pt>
    <dgm:pt modelId="{A214AC69-442E-4B0A-9DD7-23F3962569FF}" type="pres">
      <dgm:prSet presAssocID="{82EF2C73-0944-4DE5-9C97-BBD2A70FBC63}" presName="arrowWedge4" presStyleLbl="fgSibTrans2D1" presStyleIdx="3" presStyleCnt="4"/>
      <dgm:spPr/>
    </dgm:pt>
  </dgm:ptLst>
  <dgm:cxnLst>
    <dgm:cxn modelId="{465D4CC9-1EF1-4C91-A55A-3517FA75634A}" type="presOf" srcId="{D8ECAAE4-BB06-4247-BFF9-DE9C767B500B}" destId="{55D7C5ED-B24F-4D70-AEDF-14ECE132D3E5}" srcOrd="1" destOrd="0" presId="urn:microsoft.com/office/officeart/2005/8/layout/cycle8"/>
    <dgm:cxn modelId="{D615B474-C893-4DB6-ADED-A10586C07E68}" type="presOf" srcId="{D8ECAAE4-BB06-4247-BFF9-DE9C767B500B}" destId="{2CD97BB5-9B57-47E0-A5C0-4486B247297F}" srcOrd="0" destOrd="0" presId="urn:microsoft.com/office/officeart/2005/8/layout/cycle8"/>
    <dgm:cxn modelId="{21C43A81-AC60-4165-B56E-4376656D357A}" type="presOf" srcId="{5A4119CE-9133-4521-82CC-5CDF3CB50322}" destId="{B21CCAE3-4E5B-4AD4-98CF-C84CFD4B2B61}" srcOrd="0" destOrd="0" presId="urn:microsoft.com/office/officeart/2005/8/layout/cycle8"/>
    <dgm:cxn modelId="{0778C027-0164-4D7D-B124-385C5F195821}" type="presOf" srcId="{8129AC6B-B953-4C5D-96AC-DB9331523478}" destId="{C15382B8-6863-47C3-BF10-11F61B0D5D87}" srcOrd="1" destOrd="0" presId="urn:microsoft.com/office/officeart/2005/8/layout/cycle8"/>
    <dgm:cxn modelId="{E5CD6CE0-EBAD-43B4-9A20-8F674AA6C3DC}" srcId="{C614299B-2072-44D6-A8AE-2578D07D4A7F}" destId="{A38EE3BB-1857-4162-BD97-E4F09BD3E9D5}" srcOrd="1" destOrd="0" parTransId="{960ED48D-7B66-4707-B779-3BEA4CE1F7D8}" sibTransId="{CE7B6273-0C49-4549-9983-578881C51358}"/>
    <dgm:cxn modelId="{C3DCCD73-C2FB-4724-9EB9-1EA07084FAC6}" type="presOf" srcId="{A38EE3BB-1857-4162-BD97-E4F09BD3E9D5}" destId="{8F5469E7-585B-41BF-B0B9-432DEE54B9D7}" srcOrd="1" destOrd="0" presId="urn:microsoft.com/office/officeart/2005/8/layout/cycle8"/>
    <dgm:cxn modelId="{46E10D8A-37EA-40E2-A304-BD6E5B5933AC}" type="presOf" srcId="{C614299B-2072-44D6-A8AE-2578D07D4A7F}" destId="{9B2DF850-6F39-4C7B-8F9C-4FB9B6127052}" srcOrd="0" destOrd="0" presId="urn:microsoft.com/office/officeart/2005/8/layout/cycle8"/>
    <dgm:cxn modelId="{B251A67A-DAB1-4099-ACD5-AB07D02930A4}" type="presOf" srcId="{A38EE3BB-1857-4162-BD97-E4F09BD3E9D5}" destId="{F0F6EC78-48FE-4338-9470-51C5945E4C5A}" srcOrd="0" destOrd="0" presId="urn:microsoft.com/office/officeart/2005/8/layout/cycle8"/>
    <dgm:cxn modelId="{837C22C5-12DE-4F9D-899C-935EC5F8F07F}" type="presOf" srcId="{5A4119CE-9133-4521-82CC-5CDF3CB50322}" destId="{BED3001F-674E-470B-8B2C-07271289107A}" srcOrd="1" destOrd="0" presId="urn:microsoft.com/office/officeart/2005/8/layout/cycle8"/>
    <dgm:cxn modelId="{7DE1D404-EEC6-4E91-A3B2-4D6973BE88A1}" srcId="{C614299B-2072-44D6-A8AE-2578D07D4A7F}" destId="{D8ECAAE4-BB06-4247-BFF9-DE9C767B500B}" srcOrd="3" destOrd="0" parTransId="{EE7AFA6A-9065-4FEC-BC19-2F72BA31E000}" sibTransId="{82EF2C73-0944-4DE5-9C97-BBD2A70FBC63}"/>
    <dgm:cxn modelId="{7245D303-6344-451B-A6A1-E18A65A092FE}" srcId="{C614299B-2072-44D6-A8AE-2578D07D4A7F}" destId="{8129AC6B-B953-4C5D-96AC-DB9331523478}" srcOrd="2" destOrd="0" parTransId="{FB89B788-C656-4FB1-938D-A527B2F1AC8D}" sibTransId="{4AD9F207-EEF0-4CB8-9D87-6E9A4CF0E676}"/>
    <dgm:cxn modelId="{3297AF50-D382-4EE9-B684-8DC6E3278A93}" type="presOf" srcId="{8129AC6B-B953-4C5D-96AC-DB9331523478}" destId="{6474684D-7762-4CD1-A3B4-D72EED99A80F}" srcOrd="0" destOrd="0" presId="urn:microsoft.com/office/officeart/2005/8/layout/cycle8"/>
    <dgm:cxn modelId="{2BFF39B4-673E-415C-BEDA-13B11218ED14}" srcId="{C614299B-2072-44D6-A8AE-2578D07D4A7F}" destId="{5A4119CE-9133-4521-82CC-5CDF3CB50322}" srcOrd="0" destOrd="0" parTransId="{1AD96800-53D1-42FA-8BB9-CB8EA57457DA}" sibTransId="{414911D7-F683-448B-BAFC-973B6F7BAE8C}"/>
    <dgm:cxn modelId="{D49B29B3-4230-41F8-B6BC-FD61498576BC}" type="presParOf" srcId="{9B2DF850-6F39-4C7B-8F9C-4FB9B6127052}" destId="{B21CCAE3-4E5B-4AD4-98CF-C84CFD4B2B61}" srcOrd="0" destOrd="0" presId="urn:microsoft.com/office/officeart/2005/8/layout/cycle8"/>
    <dgm:cxn modelId="{902FFF6F-603B-422E-BBD5-2060F558F2B2}" type="presParOf" srcId="{9B2DF850-6F39-4C7B-8F9C-4FB9B6127052}" destId="{C4E6D097-CC03-48D3-857D-DC2A4EA423B4}" srcOrd="1" destOrd="0" presId="urn:microsoft.com/office/officeart/2005/8/layout/cycle8"/>
    <dgm:cxn modelId="{BFC51849-C729-4147-85AD-E15200811941}" type="presParOf" srcId="{9B2DF850-6F39-4C7B-8F9C-4FB9B6127052}" destId="{C40D7312-AB5A-4228-9936-8EA64F9B4BFD}" srcOrd="2" destOrd="0" presId="urn:microsoft.com/office/officeart/2005/8/layout/cycle8"/>
    <dgm:cxn modelId="{2241C3AF-3AEE-4EF1-8D5F-D91C3290BA48}" type="presParOf" srcId="{9B2DF850-6F39-4C7B-8F9C-4FB9B6127052}" destId="{BED3001F-674E-470B-8B2C-07271289107A}" srcOrd="3" destOrd="0" presId="urn:microsoft.com/office/officeart/2005/8/layout/cycle8"/>
    <dgm:cxn modelId="{95B183E0-8CDA-4235-A0CE-C857CB12DB1E}" type="presParOf" srcId="{9B2DF850-6F39-4C7B-8F9C-4FB9B6127052}" destId="{F0F6EC78-48FE-4338-9470-51C5945E4C5A}" srcOrd="4" destOrd="0" presId="urn:microsoft.com/office/officeart/2005/8/layout/cycle8"/>
    <dgm:cxn modelId="{6861A204-3482-419B-AE36-E68F08C68389}" type="presParOf" srcId="{9B2DF850-6F39-4C7B-8F9C-4FB9B6127052}" destId="{FE710D49-71F8-4120-B031-08BEE462CD9D}" srcOrd="5" destOrd="0" presId="urn:microsoft.com/office/officeart/2005/8/layout/cycle8"/>
    <dgm:cxn modelId="{A1E34D7B-76E0-4465-9A2C-B0DDEC8E8736}" type="presParOf" srcId="{9B2DF850-6F39-4C7B-8F9C-4FB9B6127052}" destId="{5B7D1FFF-ED52-4A71-A480-94D2B8A2FE6C}" srcOrd="6" destOrd="0" presId="urn:microsoft.com/office/officeart/2005/8/layout/cycle8"/>
    <dgm:cxn modelId="{F30323AD-2C8A-4004-B420-9448A20AAA40}" type="presParOf" srcId="{9B2DF850-6F39-4C7B-8F9C-4FB9B6127052}" destId="{8F5469E7-585B-41BF-B0B9-432DEE54B9D7}" srcOrd="7" destOrd="0" presId="urn:microsoft.com/office/officeart/2005/8/layout/cycle8"/>
    <dgm:cxn modelId="{69C0C687-153A-4FE0-B1EC-15481907B852}" type="presParOf" srcId="{9B2DF850-6F39-4C7B-8F9C-4FB9B6127052}" destId="{6474684D-7762-4CD1-A3B4-D72EED99A80F}" srcOrd="8" destOrd="0" presId="urn:microsoft.com/office/officeart/2005/8/layout/cycle8"/>
    <dgm:cxn modelId="{90161D1A-F10B-4680-B126-8034510D84A4}" type="presParOf" srcId="{9B2DF850-6F39-4C7B-8F9C-4FB9B6127052}" destId="{C95F34F1-DD72-4853-B47C-7B5756226F78}" srcOrd="9" destOrd="0" presId="urn:microsoft.com/office/officeart/2005/8/layout/cycle8"/>
    <dgm:cxn modelId="{98E92BB0-BAC1-413B-83E6-A1754A9DD003}" type="presParOf" srcId="{9B2DF850-6F39-4C7B-8F9C-4FB9B6127052}" destId="{C5216591-466C-44C9-89A5-685B16ABD408}" srcOrd="10" destOrd="0" presId="urn:microsoft.com/office/officeart/2005/8/layout/cycle8"/>
    <dgm:cxn modelId="{73965C48-7A48-44E6-ABB5-BF7094FE1033}" type="presParOf" srcId="{9B2DF850-6F39-4C7B-8F9C-4FB9B6127052}" destId="{C15382B8-6863-47C3-BF10-11F61B0D5D87}" srcOrd="11" destOrd="0" presId="urn:microsoft.com/office/officeart/2005/8/layout/cycle8"/>
    <dgm:cxn modelId="{4523177D-534D-4BD6-9F87-C8842E65689E}" type="presParOf" srcId="{9B2DF850-6F39-4C7B-8F9C-4FB9B6127052}" destId="{2CD97BB5-9B57-47E0-A5C0-4486B247297F}" srcOrd="12" destOrd="0" presId="urn:microsoft.com/office/officeart/2005/8/layout/cycle8"/>
    <dgm:cxn modelId="{85E7E27F-F3C1-4DB9-9601-6FBC99C31459}" type="presParOf" srcId="{9B2DF850-6F39-4C7B-8F9C-4FB9B6127052}" destId="{89660C4E-0CFD-40FC-BBED-805D1F489E1A}" srcOrd="13" destOrd="0" presId="urn:microsoft.com/office/officeart/2005/8/layout/cycle8"/>
    <dgm:cxn modelId="{437EDA0F-A9AF-4C55-B588-8AB4A73C8CAD}" type="presParOf" srcId="{9B2DF850-6F39-4C7B-8F9C-4FB9B6127052}" destId="{3757EB00-7E33-495C-9253-257317882ECE}" srcOrd="14" destOrd="0" presId="urn:microsoft.com/office/officeart/2005/8/layout/cycle8"/>
    <dgm:cxn modelId="{0CA8FAA4-F7CD-461C-9C85-E60A1EEB1502}" type="presParOf" srcId="{9B2DF850-6F39-4C7B-8F9C-4FB9B6127052}" destId="{55D7C5ED-B24F-4D70-AEDF-14ECE132D3E5}" srcOrd="15" destOrd="0" presId="urn:microsoft.com/office/officeart/2005/8/layout/cycle8"/>
    <dgm:cxn modelId="{E5723A97-9930-45D9-9A26-73877738ED73}" type="presParOf" srcId="{9B2DF850-6F39-4C7B-8F9C-4FB9B6127052}" destId="{5CC2729F-211C-496E-9C98-DF70F4BFF7C1}" srcOrd="16" destOrd="0" presId="urn:microsoft.com/office/officeart/2005/8/layout/cycle8"/>
    <dgm:cxn modelId="{6240607C-4AAC-4518-AD48-5915E115E9F4}" type="presParOf" srcId="{9B2DF850-6F39-4C7B-8F9C-4FB9B6127052}" destId="{6E92B4D0-B766-4BEF-AE06-9F28B81EEEE6}" srcOrd="17" destOrd="0" presId="urn:microsoft.com/office/officeart/2005/8/layout/cycle8"/>
    <dgm:cxn modelId="{EBA0A568-D8E4-4CD3-9B5B-10C30BDAAF09}" type="presParOf" srcId="{9B2DF850-6F39-4C7B-8F9C-4FB9B6127052}" destId="{2C8C345A-097E-4D75-B389-7699A21EF75E}" srcOrd="18" destOrd="0" presId="urn:microsoft.com/office/officeart/2005/8/layout/cycle8"/>
    <dgm:cxn modelId="{347DDEFB-64D2-4293-A2F4-39E822DB33A8}" type="presParOf" srcId="{9B2DF850-6F39-4C7B-8F9C-4FB9B6127052}" destId="{A214AC69-442E-4B0A-9DD7-23F3962569F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351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351"/>
          <a:ext cx="7272808" cy="71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75000"/>
                </a:schemeClr>
              </a:solidFill>
            </a:rPr>
            <a:t>Chi siamo</a:t>
          </a:r>
          <a:endParaRPr lang="it-IT" sz="4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51"/>
        <a:ext cx="7272808" cy="7193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835D1-122D-4027-AADC-8E33108B9F24}">
      <dsp:nvSpPr>
        <dsp:cNvPr id="0" name=""/>
        <dsp:cNvSpPr/>
      </dsp:nvSpPr>
      <dsp:spPr>
        <a:xfrm>
          <a:off x="4963" y="1477"/>
          <a:ext cx="2122042" cy="836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Definizione piano di lavoro (in presenza)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8-9 maggio 2014</a:t>
          </a:r>
          <a:endParaRPr lang="it-IT" sz="1800" kern="1200" dirty="0"/>
        </a:p>
      </dsp:txBody>
      <dsp:txXfrm>
        <a:off x="4963" y="1477"/>
        <a:ext cx="2122042" cy="8368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C59A-ED65-4B0D-9470-3F18E593A142}">
      <dsp:nvSpPr>
        <dsp:cNvPr id="0" name=""/>
        <dsp:cNvSpPr/>
      </dsp:nvSpPr>
      <dsp:spPr>
        <a:xfrm>
          <a:off x="0" y="0"/>
          <a:ext cx="7574833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F97BB-80AE-4B89-8B32-FB05A53BD028}">
      <dsp:nvSpPr>
        <dsp:cNvPr id="0" name=""/>
        <dsp:cNvSpPr/>
      </dsp:nvSpPr>
      <dsp:spPr>
        <a:xfrm>
          <a:off x="0" y="0"/>
          <a:ext cx="7574833" cy="729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1" i="0" kern="1200" dirty="0">
            <a:solidFill>
              <a:srgbClr val="C00000"/>
            </a:solidFill>
          </a:endParaRPr>
        </a:p>
      </dsp:txBody>
      <dsp:txXfrm>
        <a:off x="0" y="0"/>
        <a:ext cx="7574833" cy="7297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34D6D-2122-4A51-877E-06D18981102B}">
      <dsp:nvSpPr>
        <dsp:cNvPr id="0" name=""/>
        <dsp:cNvSpPr/>
      </dsp:nvSpPr>
      <dsp:spPr>
        <a:xfrm>
          <a:off x="3655797" y="0"/>
          <a:ext cx="1817686" cy="341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Biotecnologie</a:t>
          </a:r>
          <a:endParaRPr lang="it-IT" sz="1300" kern="1200" dirty="0"/>
        </a:p>
      </dsp:txBody>
      <dsp:txXfrm>
        <a:off x="3672479" y="16682"/>
        <a:ext cx="1784322" cy="308372"/>
      </dsp:txXfrm>
    </dsp:sp>
    <dsp:sp modelId="{B48349C0-DA42-45C1-A305-A31ACB3E56FA}">
      <dsp:nvSpPr>
        <dsp:cNvPr id="0" name=""/>
        <dsp:cNvSpPr/>
      </dsp:nvSpPr>
      <dsp:spPr>
        <a:xfrm>
          <a:off x="3611886" y="200819"/>
          <a:ext cx="3902836" cy="3902836"/>
        </a:xfrm>
        <a:custGeom>
          <a:avLst/>
          <a:gdLst/>
          <a:ahLst/>
          <a:cxnLst/>
          <a:rect l="0" t="0" r="0" b="0"/>
          <a:pathLst>
            <a:path>
              <a:moveTo>
                <a:pt x="1838273" y="3282"/>
              </a:moveTo>
              <a:arcTo wR="1951418" hR="1951418" stAng="16000565" swAng="4271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538DC-7B9C-4F13-B5F1-2B31B455CDEC}">
      <dsp:nvSpPr>
        <dsp:cNvPr id="0" name=""/>
        <dsp:cNvSpPr/>
      </dsp:nvSpPr>
      <dsp:spPr>
        <a:xfrm>
          <a:off x="7510984" y="1955458"/>
          <a:ext cx="824557" cy="672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ICT</a:t>
          </a:r>
          <a:endParaRPr lang="it-IT" sz="1300" kern="1200" dirty="0"/>
        </a:p>
      </dsp:txBody>
      <dsp:txXfrm>
        <a:off x="7543828" y="1988302"/>
        <a:ext cx="758869" cy="607115"/>
      </dsp:txXfrm>
    </dsp:sp>
    <dsp:sp modelId="{C398BA1F-BFAB-4EDA-A553-016DA6A23E7D}">
      <dsp:nvSpPr>
        <dsp:cNvPr id="0" name=""/>
        <dsp:cNvSpPr/>
      </dsp:nvSpPr>
      <dsp:spPr>
        <a:xfrm>
          <a:off x="4028202" y="800213"/>
          <a:ext cx="3902836" cy="3902836"/>
        </a:xfrm>
        <a:custGeom>
          <a:avLst/>
          <a:gdLst/>
          <a:ahLst/>
          <a:cxnLst/>
          <a:rect l="0" t="0" r="0" b="0"/>
          <a:pathLst>
            <a:path>
              <a:moveTo>
                <a:pt x="3836399" y="2456272"/>
              </a:moveTo>
              <a:arcTo wR="1951418" hR="1951418" stAng="22499617" swAng="42852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D01E9-C592-4F2E-AB82-072A02D0A479}">
      <dsp:nvSpPr>
        <dsp:cNvPr id="0" name=""/>
        <dsp:cNvSpPr/>
      </dsp:nvSpPr>
      <dsp:spPr>
        <a:xfrm>
          <a:off x="3655785" y="4564324"/>
          <a:ext cx="1817686" cy="525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Innovazione sociale</a:t>
          </a:r>
          <a:endParaRPr lang="it-IT" sz="1300" kern="1200" dirty="0"/>
        </a:p>
      </dsp:txBody>
      <dsp:txXfrm>
        <a:off x="3681425" y="4589964"/>
        <a:ext cx="1766406" cy="473966"/>
      </dsp:txXfrm>
    </dsp:sp>
    <dsp:sp modelId="{F7BAADD9-C75B-4898-B52D-48E4B788C62A}">
      <dsp:nvSpPr>
        <dsp:cNvPr id="0" name=""/>
        <dsp:cNvSpPr/>
      </dsp:nvSpPr>
      <dsp:spPr>
        <a:xfrm>
          <a:off x="1351505" y="777483"/>
          <a:ext cx="3902836" cy="3902836"/>
        </a:xfrm>
        <a:custGeom>
          <a:avLst/>
          <a:gdLst/>
          <a:ahLst/>
          <a:cxnLst/>
          <a:rect l="0" t="0" r="0" b="0"/>
          <a:pathLst>
            <a:path>
              <a:moveTo>
                <a:pt x="1762600" y="3893680"/>
              </a:moveTo>
              <a:arcTo wR="1951418" hR="1951418" stAng="5733156" swAng="33844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6B33B-544F-4FEE-A7F7-198130F517DF}">
      <dsp:nvSpPr>
        <dsp:cNvPr id="0" name=""/>
        <dsp:cNvSpPr/>
      </dsp:nvSpPr>
      <dsp:spPr>
        <a:xfrm>
          <a:off x="864104" y="1955464"/>
          <a:ext cx="934072" cy="1181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Micro elettronica</a:t>
          </a:r>
          <a:endParaRPr lang="it-IT" sz="1300" kern="1200" dirty="0"/>
        </a:p>
      </dsp:txBody>
      <dsp:txXfrm>
        <a:off x="909702" y="2001062"/>
        <a:ext cx="842876" cy="1090300"/>
      </dsp:txXfrm>
    </dsp:sp>
    <dsp:sp modelId="{00526382-6092-453E-9B7B-82B351DD0AD1}">
      <dsp:nvSpPr>
        <dsp:cNvPr id="0" name=""/>
        <dsp:cNvSpPr/>
      </dsp:nvSpPr>
      <dsp:spPr>
        <a:xfrm>
          <a:off x="1798177" y="252786"/>
          <a:ext cx="3902836" cy="3902836"/>
        </a:xfrm>
        <a:custGeom>
          <a:avLst/>
          <a:gdLst/>
          <a:ahLst/>
          <a:cxnLst/>
          <a:rect l="0" t="0" r="0" b="0"/>
          <a:pathLst>
            <a:path>
              <a:moveTo>
                <a:pt x="100781" y="1332404"/>
              </a:moveTo>
              <a:arcTo wR="1951418" hR="1951418" stAng="11909665" swAng="42245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351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351"/>
          <a:ext cx="7272808" cy="71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75000"/>
                </a:schemeClr>
              </a:solidFill>
            </a:rPr>
            <a:t>Modalità di lavoro (3)</a:t>
          </a:r>
          <a:endParaRPr lang="it-IT" sz="4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51"/>
        <a:ext cx="7272808" cy="7193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370D-7B6A-4F3C-8C78-C38DF1D2FA31}">
      <dsp:nvSpPr>
        <dsp:cNvPr id="0" name=""/>
        <dsp:cNvSpPr/>
      </dsp:nvSpPr>
      <dsp:spPr>
        <a:xfrm rot="5400000">
          <a:off x="3585872" y="-370214"/>
          <a:ext cx="4968544" cy="57089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Attenzione ai tempi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Comprendere come lavorare più che discutere del merito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Stare sul tema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Interventi operativi (escluse premesse)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Non sovrapporsi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Non ripetersi</a:t>
          </a:r>
          <a:endParaRPr lang="it-IT" sz="3600" b="0" kern="1200" dirty="0">
            <a:solidFill>
              <a:schemeClr val="accent1"/>
            </a:solidFill>
          </a:endParaRPr>
        </a:p>
      </dsp:txBody>
      <dsp:txXfrm rot="-5400000">
        <a:off x="3215657" y="242545"/>
        <a:ext cx="5466430" cy="4483456"/>
      </dsp:txXfrm>
    </dsp:sp>
    <dsp:sp modelId="{4B75031E-EAE2-44AE-A204-79AAE3CD8BF2}">
      <dsp:nvSpPr>
        <dsp:cNvPr id="0" name=""/>
        <dsp:cNvSpPr/>
      </dsp:nvSpPr>
      <dsp:spPr>
        <a:xfrm>
          <a:off x="4359" y="0"/>
          <a:ext cx="3211298" cy="496369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Le regole del confronto</a:t>
          </a:r>
          <a:endParaRPr lang="it-IT" sz="4400" b="1" kern="1200" dirty="0"/>
        </a:p>
      </dsp:txBody>
      <dsp:txXfrm>
        <a:off x="161122" y="156763"/>
        <a:ext cx="2897772" cy="46501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351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351"/>
          <a:ext cx="7272808" cy="71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75000"/>
                </a:schemeClr>
              </a:solidFill>
            </a:rPr>
            <a:t>Modalità di lavoro (4)</a:t>
          </a:r>
          <a:endParaRPr lang="it-IT" sz="4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51"/>
        <a:ext cx="7272808" cy="7193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370D-7B6A-4F3C-8C78-C38DF1D2FA31}">
      <dsp:nvSpPr>
        <dsp:cNvPr id="0" name=""/>
        <dsp:cNvSpPr/>
      </dsp:nvSpPr>
      <dsp:spPr>
        <a:xfrm rot="5400000">
          <a:off x="3585872" y="-370214"/>
          <a:ext cx="4968544" cy="57089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centrato sulle indicazione dei potenziali ambiti di specializzazione rispetto al tavolo tematico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giustificato dalle evidenze, dalle scoperte imprenditoriali e dalle conoscenze possedute dagli attori </a:t>
          </a:r>
          <a:endParaRPr lang="it-IT" sz="3600" b="0" kern="1200" dirty="0">
            <a:solidFill>
              <a:schemeClr val="accent1"/>
            </a:solidFill>
          </a:endParaRPr>
        </a:p>
      </dsp:txBody>
      <dsp:txXfrm rot="-5400000">
        <a:off x="3215657" y="242545"/>
        <a:ext cx="5466430" cy="4483456"/>
      </dsp:txXfrm>
    </dsp:sp>
    <dsp:sp modelId="{4B75031E-EAE2-44AE-A204-79AAE3CD8BF2}">
      <dsp:nvSpPr>
        <dsp:cNvPr id="0" name=""/>
        <dsp:cNvSpPr/>
      </dsp:nvSpPr>
      <dsp:spPr>
        <a:xfrm>
          <a:off x="4359" y="0"/>
          <a:ext cx="3211298" cy="496369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Il </a:t>
          </a:r>
          <a:r>
            <a:rPr lang="it-IT" sz="4400" b="1" kern="1200" dirty="0" err="1" smtClean="0"/>
            <a:t>contributorichiesto</a:t>
          </a:r>
          <a:r>
            <a:rPr lang="it-IT" sz="4400" b="1" kern="1200" dirty="0" smtClean="0"/>
            <a:t> deve essere....</a:t>
          </a:r>
          <a:endParaRPr lang="it-IT" sz="4400" b="1" kern="1200" dirty="0"/>
        </a:p>
      </dsp:txBody>
      <dsp:txXfrm>
        <a:off x="161122" y="156763"/>
        <a:ext cx="2897772" cy="46501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0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0"/>
          <a:ext cx="7272808" cy="36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>
              <a:solidFill>
                <a:schemeClr val="accent1">
                  <a:lumMod val="75000"/>
                </a:schemeClr>
              </a:solidFill>
            </a:rPr>
            <a:t>Avvio Tavoli Tematici</a:t>
          </a:r>
          <a:endParaRPr lang="it-IT" sz="17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7272808" cy="3693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0"/>
          <a:ext cx="7128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0"/>
          <a:ext cx="7128792" cy="36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>
              <a:solidFill>
                <a:schemeClr val="accent1">
                  <a:lumMod val="75000"/>
                </a:schemeClr>
              </a:solidFill>
            </a:rPr>
            <a:t>Ambiti di Specializzazione del Tavolo Tematico</a:t>
          </a:r>
          <a:endParaRPr lang="it-IT" sz="17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7128792" cy="3693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A1584-12A4-45C1-ACD7-958A7385C148}">
      <dsp:nvSpPr>
        <dsp:cNvPr id="0" name=""/>
        <dsp:cNvSpPr/>
      </dsp:nvSpPr>
      <dsp:spPr>
        <a:xfrm>
          <a:off x="344249" y="146854"/>
          <a:ext cx="1730971" cy="1730971"/>
        </a:xfrm>
        <a:prstGeom prst="pie">
          <a:avLst>
            <a:gd name="adj1" fmla="val 1620000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Primo progress</a:t>
          </a:r>
          <a:endParaRPr lang="it-IT" sz="1300" kern="1200" dirty="0"/>
        </a:p>
      </dsp:txBody>
      <dsp:txXfrm>
        <a:off x="1290101" y="600204"/>
        <a:ext cx="618204" cy="824272"/>
      </dsp:txXfrm>
    </dsp:sp>
    <dsp:sp modelId="{911D987E-41D9-4858-92D0-BAC1D4352876}">
      <dsp:nvSpPr>
        <dsp:cNvPr id="0" name=""/>
        <dsp:cNvSpPr/>
      </dsp:nvSpPr>
      <dsp:spPr>
        <a:xfrm>
          <a:off x="261822" y="146854"/>
          <a:ext cx="1730971" cy="1730971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Secondo progress</a:t>
          </a:r>
          <a:endParaRPr lang="it-IT" sz="1300" kern="1200" dirty="0"/>
        </a:p>
      </dsp:txBody>
      <dsp:txXfrm>
        <a:off x="428737" y="600204"/>
        <a:ext cx="618204" cy="824272"/>
      </dsp:txXfrm>
    </dsp:sp>
    <dsp:sp modelId="{091889A5-5D1D-4DA7-941E-C8B05D965E22}">
      <dsp:nvSpPr>
        <dsp:cNvPr id="0" name=""/>
        <dsp:cNvSpPr/>
      </dsp:nvSpPr>
      <dsp:spPr>
        <a:xfrm>
          <a:off x="237094" y="39699"/>
          <a:ext cx="1945281" cy="1945281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0F59F-4621-418C-96D7-0810ADA847CA}">
      <dsp:nvSpPr>
        <dsp:cNvPr id="0" name=""/>
        <dsp:cNvSpPr/>
      </dsp:nvSpPr>
      <dsp:spPr>
        <a:xfrm>
          <a:off x="154666" y="39699"/>
          <a:ext cx="1945281" cy="1945281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370D-7B6A-4F3C-8C78-C38DF1D2FA31}">
      <dsp:nvSpPr>
        <dsp:cNvPr id="0" name=""/>
        <dsp:cNvSpPr/>
      </dsp:nvSpPr>
      <dsp:spPr>
        <a:xfrm rot="5400000">
          <a:off x="2340748" y="-395555"/>
          <a:ext cx="3040486" cy="39433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solidFill>
                <a:schemeClr val="accent1"/>
              </a:solidFill>
            </a:rPr>
            <a:t>Referenti </a:t>
          </a:r>
          <a:r>
            <a:rPr lang="it-IT" sz="2000" b="0" kern="1200" dirty="0" err="1" smtClean="0">
              <a:solidFill>
                <a:schemeClr val="accent1"/>
              </a:solidFill>
            </a:rPr>
            <a:t>GdL</a:t>
          </a:r>
          <a:r>
            <a:rPr lang="it-IT" sz="2000" b="0" kern="1200" dirty="0" smtClean="0">
              <a:solidFill>
                <a:schemeClr val="accent1"/>
              </a:solidFill>
            </a:rPr>
            <a:t> </a:t>
          </a:r>
          <a:r>
            <a:rPr lang="it-IT" sz="2000" b="0" kern="1200" dirty="0" err="1" smtClean="0">
              <a:solidFill>
                <a:schemeClr val="accent1"/>
              </a:solidFill>
            </a:rPr>
            <a:t>interdiscipinare</a:t>
          </a:r>
          <a:endParaRPr lang="it-IT" sz="2000" b="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solidFill>
                <a:schemeClr val="accent1"/>
              </a:solidFill>
            </a:rPr>
            <a:t>Referenti Dipartimenti regionali</a:t>
          </a:r>
          <a:endParaRPr lang="it-IT" sz="2000" b="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solidFill>
                <a:schemeClr val="accent1"/>
              </a:solidFill>
            </a:rPr>
            <a:t>Esperti nazionali </a:t>
          </a:r>
          <a:r>
            <a:rPr lang="it-IT" sz="2000" b="0" kern="1200" dirty="0" err="1" smtClean="0">
              <a:solidFill>
                <a:schemeClr val="accent1"/>
              </a:solidFill>
            </a:rPr>
            <a:t>MiSE</a:t>
          </a:r>
          <a:r>
            <a:rPr lang="it-IT" sz="2000" b="0" kern="1200" dirty="0" smtClean="0">
              <a:solidFill>
                <a:schemeClr val="accent1"/>
              </a:solidFill>
            </a:rPr>
            <a:t> - MIUR</a:t>
          </a:r>
          <a:endParaRPr lang="it-IT" sz="2000" b="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solidFill>
                <a:schemeClr val="accent1"/>
              </a:solidFill>
            </a:rPr>
            <a:t>Facilitatori</a:t>
          </a:r>
          <a:endParaRPr lang="it-IT" sz="2000" b="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solidFill>
                <a:srgbClr val="FF0000"/>
              </a:solidFill>
            </a:rPr>
            <a:t>Attori del territorio portatori di conoscenze e competenze che hanno inviato il modulo di adesione  </a:t>
          </a:r>
          <a:endParaRPr lang="it-IT" sz="2000" b="0" kern="1200" dirty="0">
            <a:solidFill>
              <a:srgbClr val="FF0000"/>
            </a:solidFill>
          </a:endParaRPr>
        </a:p>
      </dsp:txBody>
      <dsp:txXfrm rot="-5400000">
        <a:off x="1889336" y="204281"/>
        <a:ext cx="3794887" cy="2743638"/>
      </dsp:txXfrm>
    </dsp:sp>
    <dsp:sp modelId="{4B75031E-EAE2-44AE-A204-79AAE3CD8BF2}">
      <dsp:nvSpPr>
        <dsp:cNvPr id="0" name=""/>
        <dsp:cNvSpPr/>
      </dsp:nvSpPr>
      <dsp:spPr>
        <a:xfrm>
          <a:off x="0" y="3023"/>
          <a:ext cx="1885074" cy="309332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TAVOLO </a:t>
          </a:r>
          <a:r>
            <a:rPr lang="it-IT" altLang="it-IT" sz="1600" b="1" kern="1200" dirty="0" smtClean="0">
              <a:solidFill>
                <a:schemeClr val="bg1"/>
              </a:solidFill>
              <a:latin typeface="Neo Sans Std Medium" pitchFamily="34" charset="0"/>
            </a:rPr>
            <a:t>SMART CITIES AND COMMUNITIES</a:t>
          </a:r>
          <a:endParaRPr lang="it-IT" sz="1600" b="1" kern="1200" dirty="0">
            <a:solidFill>
              <a:schemeClr val="bg1"/>
            </a:solidFill>
          </a:endParaRPr>
        </a:p>
      </dsp:txBody>
      <dsp:txXfrm>
        <a:off x="92022" y="95045"/>
        <a:ext cx="1701030" cy="290927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3C6C5-800F-4AD0-9287-91F0CE3F8018}">
      <dsp:nvSpPr>
        <dsp:cNvPr id="0" name=""/>
        <dsp:cNvSpPr/>
      </dsp:nvSpPr>
      <dsp:spPr>
        <a:xfrm>
          <a:off x="0" y="0"/>
          <a:ext cx="2781300" cy="3476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3BFD-89FA-49AE-B8B8-5B451728DC2D}">
      <dsp:nvSpPr>
        <dsp:cNvPr id="0" name=""/>
        <dsp:cNvSpPr/>
      </dsp:nvSpPr>
      <dsp:spPr>
        <a:xfrm>
          <a:off x="83438" y="46353"/>
          <a:ext cx="2614422" cy="25494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DCA96-203E-4FCF-BFE0-43C97B4D268A}">
      <dsp:nvSpPr>
        <dsp:cNvPr id="0" name=""/>
        <dsp:cNvSpPr/>
      </dsp:nvSpPr>
      <dsp:spPr>
        <a:xfrm rot="10800000">
          <a:off x="83438" y="347647"/>
          <a:ext cx="2614422" cy="4249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TIME LINE RICERCA ED ANALISI </a:t>
          </a:r>
          <a:endParaRPr lang="it-IT" sz="1400" b="1" kern="1200" dirty="0"/>
        </a:p>
      </dsp:txBody>
      <dsp:txXfrm rot="10800000">
        <a:off x="96505" y="347647"/>
        <a:ext cx="2588288" cy="4118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0"/>
          <a:ext cx="87686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0"/>
          <a:ext cx="8768630" cy="72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u="none" strike="noStrike" kern="1200" dirty="0" smtClean="0">
              <a:solidFill>
                <a:schemeClr val="accent1">
                  <a:lumMod val="75000"/>
                </a:schemeClr>
              </a:solidFill>
              <a:effectLst/>
            </a:rPr>
            <a:t>A che punto è la definizione della RIS 3 Sicilia: percorso svolto</a:t>
          </a:r>
          <a:endParaRPr lang="it-IT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8768630" cy="72008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28F2D-F759-4636-ACBD-8466D60D4E17}">
      <dsp:nvSpPr>
        <dsp:cNvPr id="0" name=""/>
        <dsp:cNvSpPr/>
      </dsp:nvSpPr>
      <dsp:spPr>
        <a:xfrm rot="5400000">
          <a:off x="287472" y="1524722"/>
          <a:ext cx="1149296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061A77-D165-43D5-9ED8-B5EB9DDB2753}">
      <dsp:nvSpPr>
        <dsp:cNvPr id="0" name=""/>
        <dsp:cNvSpPr/>
      </dsp:nvSpPr>
      <dsp:spPr>
        <a:xfrm>
          <a:off x="191499" y="490550"/>
          <a:ext cx="1866106" cy="1258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1.</a:t>
          </a:r>
          <a:r>
            <a:rPr lang="it-IT" sz="1400" b="1" kern="1200" dirty="0" smtClean="0"/>
            <a:t> </a:t>
          </a:r>
          <a:r>
            <a:rPr lang="it-IT" sz="1400" b="1" kern="1200" dirty="0" smtClean="0">
              <a:solidFill>
                <a:srgbClr val="FF0000"/>
              </a:solidFill>
            </a:rPr>
            <a:t>Azione di feedback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rgbClr val="FF0000"/>
              </a:solidFill>
            </a:rPr>
            <a:t>    e di restituzione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0000"/>
              </a:solidFill>
            </a:rPr>
            <a:t>    (Laboratorio)</a:t>
          </a:r>
          <a:endParaRPr lang="it-IT" sz="1400" b="1" i="0" kern="1200" dirty="0">
            <a:solidFill>
              <a:srgbClr val="FF0000"/>
            </a:solidFill>
          </a:endParaRPr>
        </a:p>
      </dsp:txBody>
      <dsp:txXfrm>
        <a:off x="228357" y="527408"/>
        <a:ext cx="1792390" cy="1184711"/>
      </dsp:txXfrm>
    </dsp:sp>
    <dsp:sp modelId="{AFE62B99-C380-4A7D-A81E-0B836ACE2D97}">
      <dsp:nvSpPr>
        <dsp:cNvPr id="0" name=""/>
        <dsp:cNvSpPr/>
      </dsp:nvSpPr>
      <dsp:spPr>
        <a:xfrm rot="5400000">
          <a:off x="276473" y="2690821"/>
          <a:ext cx="1171293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D84E32-EB4D-4F6E-9190-AC855B3EA2A5}">
      <dsp:nvSpPr>
        <dsp:cNvPr id="0" name=""/>
        <dsp:cNvSpPr/>
      </dsp:nvSpPr>
      <dsp:spPr>
        <a:xfrm>
          <a:off x="46940" y="1881164"/>
          <a:ext cx="2155223" cy="790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2.Individuazione ambiti di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</a:t>
          </a:r>
          <a:r>
            <a:rPr lang="it-IT" sz="1400" b="1" kern="1200" dirty="0" err="1" smtClean="0">
              <a:solidFill>
                <a:schemeClr val="accent1"/>
              </a:solidFill>
            </a:rPr>
            <a:t>governance</a:t>
          </a:r>
          <a:r>
            <a:rPr lang="it-IT" sz="1400" b="1" kern="1200" dirty="0" smtClean="0">
              <a:solidFill>
                <a:schemeClr val="accent1"/>
              </a:solidFill>
            </a:rPr>
            <a:t> territoriale</a:t>
          </a:r>
          <a:endParaRPr lang="it-IT" sz="1400" b="1" kern="1200" dirty="0">
            <a:solidFill>
              <a:schemeClr val="accent1"/>
            </a:solidFill>
          </a:endParaRPr>
        </a:p>
      </dsp:txBody>
      <dsp:txXfrm>
        <a:off x="70103" y="1904327"/>
        <a:ext cx="2108897" cy="744506"/>
      </dsp:txXfrm>
    </dsp:sp>
    <dsp:sp modelId="{2BCD11DB-F453-4B2F-B9D0-13AA9F8F954B}">
      <dsp:nvSpPr>
        <dsp:cNvPr id="0" name=""/>
        <dsp:cNvSpPr/>
      </dsp:nvSpPr>
      <dsp:spPr>
        <a:xfrm rot="122070">
          <a:off x="866152" y="3332772"/>
          <a:ext cx="2902618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C33AB0-25CA-4969-A8C5-FD5F197A3E20}">
      <dsp:nvSpPr>
        <dsp:cNvPr id="0" name=""/>
        <dsp:cNvSpPr/>
      </dsp:nvSpPr>
      <dsp:spPr>
        <a:xfrm>
          <a:off x="1089" y="2804183"/>
          <a:ext cx="2246925" cy="13027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3.</a:t>
          </a:r>
          <a:r>
            <a:rPr lang="it-IT" sz="1400" b="1" kern="1200" dirty="0" smtClean="0"/>
            <a:t> </a:t>
          </a:r>
          <a:r>
            <a:rPr lang="it-IT" sz="1400" b="1" kern="1200" dirty="0" smtClean="0">
              <a:solidFill>
                <a:schemeClr val="accent1"/>
              </a:solidFill>
            </a:rPr>
            <a:t>Condivisione delle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priorità</a:t>
          </a:r>
          <a:endParaRPr lang="it-IT" sz="1400" b="1" kern="1200" dirty="0">
            <a:solidFill>
              <a:schemeClr val="accent1"/>
            </a:solidFill>
          </a:endParaRPr>
        </a:p>
      </dsp:txBody>
      <dsp:txXfrm>
        <a:off x="39245" y="2842339"/>
        <a:ext cx="2170613" cy="1226434"/>
      </dsp:txXfrm>
    </dsp:sp>
    <dsp:sp modelId="{9D20F1A6-36D0-4E01-9A27-C5A6895D97F1}">
      <dsp:nvSpPr>
        <dsp:cNvPr id="0" name=""/>
        <dsp:cNvSpPr/>
      </dsp:nvSpPr>
      <dsp:spPr>
        <a:xfrm rot="16200000">
          <a:off x="3200876" y="2807394"/>
          <a:ext cx="1145753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C7BDE0-612E-411D-8AB9-89A47964221E}">
      <dsp:nvSpPr>
        <dsp:cNvPr id="0" name=""/>
        <dsp:cNvSpPr/>
      </dsp:nvSpPr>
      <dsp:spPr>
        <a:xfrm>
          <a:off x="2697056" y="3010277"/>
          <a:ext cx="2678257" cy="1096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4.</a:t>
          </a:r>
          <a:r>
            <a:rPr lang="it-IT" sz="1400" b="1" kern="1200" dirty="0" smtClean="0"/>
            <a:t> </a:t>
          </a:r>
          <a:r>
            <a:rPr lang="it-IT" sz="1400" b="1" kern="1200" dirty="0" smtClean="0">
              <a:solidFill>
                <a:schemeClr val="accent1"/>
              </a:solidFill>
            </a:rPr>
            <a:t>Formalizzazione della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condivisione (con appositi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strumenti) </a:t>
          </a:r>
          <a:endParaRPr lang="it-IT" sz="1400" b="1" kern="1200" dirty="0">
            <a:solidFill>
              <a:schemeClr val="accent1"/>
            </a:solidFill>
          </a:endParaRPr>
        </a:p>
      </dsp:txBody>
      <dsp:txXfrm>
        <a:off x="2729176" y="3042397"/>
        <a:ext cx="2614017" cy="1032412"/>
      </dsp:txXfrm>
    </dsp:sp>
    <dsp:sp modelId="{F38425E9-A09D-45A4-86DE-3B871D235AAB}">
      <dsp:nvSpPr>
        <dsp:cNvPr id="0" name=""/>
        <dsp:cNvSpPr/>
      </dsp:nvSpPr>
      <dsp:spPr>
        <a:xfrm rot="16200000">
          <a:off x="3139090" y="1592916"/>
          <a:ext cx="1269325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8DA9E9-3C12-47A7-AF1C-6EFA3B6BFACF}">
      <dsp:nvSpPr>
        <dsp:cNvPr id="0" name=""/>
        <dsp:cNvSpPr/>
      </dsp:nvSpPr>
      <dsp:spPr>
        <a:xfrm>
          <a:off x="2538824" y="1932621"/>
          <a:ext cx="2994720" cy="9454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5.</a:t>
          </a:r>
          <a:r>
            <a:rPr lang="it-IT" sz="1400" b="1" kern="1200" dirty="0" smtClean="0"/>
            <a:t> </a:t>
          </a:r>
          <a:r>
            <a:rPr lang="it-IT" sz="1400" b="1" kern="1200" dirty="0" smtClean="0">
              <a:solidFill>
                <a:schemeClr val="accent1"/>
              </a:solidFill>
            </a:rPr>
            <a:t>Avvio  strategia per la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comunicazione</a:t>
          </a:r>
        </a:p>
      </dsp:txBody>
      <dsp:txXfrm>
        <a:off x="2566516" y="1960313"/>
        <a:ext cx="2939336" cy="890085"/>
      </dsp:txXfrm>
    </dsp:sp>
    <dsp:sp modelId="{A2DC82F0-E497-49EB-AA87-BC9FF86E52AE}">
      <dsp:nvSpPr>
        <dsp:cNvPr id="0" name=""/>
        <dsp:cNvSpPr/>
      </dsp:nvSpPr>
      <dsp:spPr>
        <a:xfrm rot="101335">
          <a:off x="3779040" y="996916"/>
          <a:ext cx="2958641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A22B34-E67D-452E-B7A3-670E43080D52}">
      <dsp:nvSpPr>
        <dsp:cNvPr id="0" name=""/>
        <dsp:cNvSpPr/>
      </dsp:nvSpPr>
      <dsp:spPr>
        <a:xfrm>
          <a:off x="2689446" y="454813"/>
          <a:ext cx="2693476" cy="13456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6.</a:t>
          </a:r>
          <a:r>
            <a:rPr lang="it-IT" sz="1400" b="1" kern="1200" dirty="0" smtClean="0"/>
            <a:t> </a:t>
          </a:r>
          <a:r>
            <a:rPr lang="it-IT" sz="1400" b="1" kern="1200" dirty="0" smtClean="0">
              <a:solidFill>
                <a:schemeClr val="accent1"/>
              </a:solidFill>
            </a:rPr>
            <a:t>Costituzione di  una Unità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tecnica con funzioni di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indirizzo e coordinamento,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monitoraggio e valutazione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della Strategia</a:t>
          </a:r>
        </a:p>
      </dsp:txBody>
      <dsp:txXfrm>
        <a:off x="2728858" y="494225"/>
        <a:ext cx="2614652" cy="1266798"/>
      </dsp:txXfrm>
    </dsp:sp>
    <dsp:sp modelId="{6C2FB6B5-23EA-4C6B-B472-9E5490D7D680}">
      <dsp:nvSpPr>
        <dsp:cNvPr id="0" name=""/>
        <dsp:cNvSpPr/>
      </dsp:nvSpPr>
      <dsp:spPr>
        <a:xfrm>
          <a:off x="5824354" y="454813"/>
          <a:ext cx="2350233" cy="15312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7.Costituzione del Gruppo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di Pilotaggio</a:t>
          </a:r>
        </a:p>
      </dsp:txBody>
      <dsp:txXfrm>
        <a:off x="5869203" y="499662"/>
        <a:ext cx="2260535" cy="144156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7AE75-85E6-437A-8B56-910DD27A4ECE}">
      <dsp:nvSpPr>
        <dsp:cNvPr id="0" name=""/>
        <dsp:cNvSpPr/>
      </dsp:nvSpPr>
      <dsp:spPr>
        <a:xfrm>
          <a:off x="0" y="0"/>
          <a:ext cx="76969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8CE0C5-97D0-41BA-B185-D747D53A47F7}">
      <dsp:nvSpPr>
        <dsp:cNvPr id="0" name=""/>
        <dsp:cNvSpPr/>
      </dsp:nvSpPr>
      <dsp:spPr>
        <a:xfrm>
          <a:off x="0" y="0"/>
          <a:ext cx="7696904" cy="797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b="1" kern="1200" dirty="0">
            <a:solidFill>
              <a:srgbClr val="6699FF"/>
            </a:solidFill>
            <a:effectLst/>
            <a:latin typeface="Calibri" panose="020F0502020204030204" pitchFamily="34" charset="0"/>
          </a:endParaRPr>
        </a:p>
      </dsp:txBody>
      <dsp:txXfrm>
        <a:off x="0" y="0"/>
        <a:ext cx="7696904" cy="79762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3B85D-E7EC-43EB-AD43-BE75F7C562F8}">
      <dsp:nvSpPr>
        <dsp:cNvPr id="0" name=""/>
        <dsp:cNvSpPr/>
      </dsp:nvSpPr>
      <dsp:spPr>
        <a:xfrm>
          <a:off x="3427" y="0"/>
          <a:ext cx="3925820" cy="4680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SCOPERTA E CONDIVISIONE DI UNA DISTINTIVA SPECIALIZZAZIONE REGIONALE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Lettura delle </a:t>
          </a:r>
          <a:r>
            <a:rPr lang="it-IT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specifiche caratteristiche del territorio</a:t>
          </a:r>
          <a:r>
            <a:rPr lang="it-IT" sz="1300" kern="1200" dirty="0" smtClean="0"/>
            <a:t> e </a:t>
          </a:r>
          <a:r>
            <a:rPr lang="it-IT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 di </a:t>
          </a:r>
          <a:r>
            <a:rPr lang="it-IT" sz="13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empowerment</a:t>
          </a:r>
          <a:r>
            <a:rPr lang="it-IT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dei diversi attori regionali dell’innovazione. </a:t>
          </a:r>
          <a:endParaRPr lang="it-IT" sz="13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RIS3 Sicilia intende l‘INNOVAZIONE come  un processo multidimensionale e altamente interattivo di collaborazione tra diversi attori</a:t>
          </a:r>
          <a:r>
            <a:rPr lang="it-IT" sz="1200" kern="1200" dirty="0" smtClean="0">
              <a:solidFill>
                <a:srgbClr val="FFFF00"/>
              </a:solidFill>
            </a:rPr>
            <a:t>.</a:t>
          </a:r>
          <a:endParaRPr lang="it-IT" sz="1200" kern="1200" dirty="0">
            <a:solidFill>
              <a:srgbClr val="FFFF00"/>
            </a:solidFill>
          </a:endParaRPr>
        </a:p>
      </dsp:txBody>
      <dsp:txXfrm>
        <a:off x="3427" y="1872208"/>
        <a:ext cx="3925820" cy="1872208"/>
      </dsp:txXfrm>
    </dsp:sp>
    <dsp:sp modelId="{D45867DB-5E57-4321-B95F-EF177612117D}">
      <dsp:nvSpPr>
        <dsp:cNvPr id="0" name=""/>
        <dsp:cNvSpPr/>
      </dsp:nvSpPr>
      <dsp:spPr>
        <a:xfrm>
          <a:off x="1187031" y="280831"/>
          <a:ext cx="1558613" cy="1558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4FB9A-CA69-4FE6-AE01-D6BD5549E131}">
      <dsp:nvSpPr>
        <dsp:cNvPr id="0" name=""/>
        <dsp:cNvSpPr/>
      </dsp:nvSpPr>
      <dsp:spPr>
        <a:xfrm>
          <a:off x="4050450" y="0"/>
          <a:ext cx="3925820" cy="4680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INDIVIDUAZIONE DELLE LEVE CHE MUOVONO LO SVILUPPO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Ruolo chiave delle cosiddette tecnologie chiave abilitanti (Key Enabling Technologies – KETs).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Superamento dell’approccio basato sul tradizionale sostegno ai settori produttivi e alla ricerca </a:t>
          </a:r>
        </a:p>
      </dsp:txBody>
      <dsp:txXfrm>
        <a:off x="4050450" y="1872208"/>
        <a:ext cx="3925820" cy="1872208"/>
      </dsp:txXfrm>
    </dsp:sp>
    <dsp:sp modelId="{0884A0BC-1141-4228-BC39-52DFE7694685}">
      <dsp:nvSpPr>
        <dsp:cNvPr id="0" name=""/>
        <dsp:cNvSpPr/>
      </dsp:nvSpPr>
      <dsp:spPr>
        <a:xfrm>
          <a:off x="5224361" y="248739"/>
          <a:ext cx="1558613" cy="15586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E4646-191B-46B4-8568-08679650E7AC}">
      <dsp:nvSpPr>
        <dsp:cNvPr id="0" name=""/>
        <dsp:cNvSpPr/>
      </dsp:nvSpPr>
      <dsp:spPr>
        <a:xfrm>
          <a:off x="72525" y="3978442"/>
          <a:ext cx="7599188" cy="702078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68C89-C16B-4E9B-8797-A4838073953D}">
      <dsp:nvSpPr>
        <dsp:cNvPr id="0" name=""/>
        <dsp:cNvSpPr/>
      </dsp:nvSpPr>
      <dsp:spPr>
        <a:xfrm>
          <a:off x="0" y="0"/>
          <a:ext cx="8693073" cy="1813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RAFFORZARE IL SISTEMA PRODUTTIVO REGIONALE </a:t>
          </a:r>
          <a:endParaRPr lang="it-IT" sz="1800" b="1" u="none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 pitchFamily="34" charset="0"/>
            <a:ea typeface="+mn-ea"/>
            <a:cs typeface="+mn-cs"/>
          </a:endParaRPr>
        </a:p>
        <a:p>
          <a:pPr lvl="0" algn="just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APPROCCIO MULTIDIMENSIONALE 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Potenziamento del ruolo dei sistemi innovativi locali più performanti nel presidio di alcune KETs e al contempo </a:t>
          </a:r>
          <a:r>
            <a:rPr lang="it-IT" sz="1400" b="1" u="none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innalzamento del valore di mercato del tessuto produttivo tradizionale</a:t>
          </a: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 con le maggiori prospettive di riconversione competitiva e di ricaduta occupazionale.</a:t>
          </a:r>
          <a:r>
            <a:rPr lang="it-IT" sz="1400" b="1" kern="1200" dirty="0" smtClean="0">
              <a:solidFill>
                <a:schemeClr val="bg1"/>
              </a:solidFill>
              <a:effectLst/>
              <a:latin typeface="Neo Sans Std Medium" pitchFamily="34" charset="0"/>
              <a:ea typeface="+mn-ea"/>
              <a:cs typeface="+mn-cs"/>
            </a:rPr>
            <a:t> Infine, facilitare e supportare il processo di scoperta imprenditoriale favorendo l’incontro tra gli imprenditori anche emergenti e l’offerta di ricerca.</a:t>
          </a:r>
          <a:endParaRPr lang="it-IT" sz="1400" b="1" kern="1200" dirty="0">
            <a:solidFill>
              <a:schemeClr val="bg1"/>
            </a:solidFill>
            <a:effectLst/>
            <a:latin typeface="Neo Sans Std Medium" pitchFamily="34" charset="0"/>
            <a:ea typeface="+mn-ea"/>
            <a:cs typeface="+mn-cs"/>
          </a:endParaRPr>
        </a:p>
      </dsp:txBody>
      <dsp:txXfrm>
        <a:off x="1894926" y="0"/>
        <a:ext cx="6798146" cy="1813698"/>
      </dsp:txXfrm>
    </dsp:sp>
    <dsp:sp modelId="{56706EBC-49D7-45F7-BB65-A09CF00B3AFD}">
      <dsp:nvSpPr>
        <dsp:cNvPr id="0" name=""/>
        <dsp:cNvSpPr/>
      </dsp:nvSpPr>
      <dsp:spPr>
        <a:xfrm>
          <a:off x="156311" y="281602"/>
          <a:ext cx="1738614" cy="1250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0A50A-EAFC-4B73-A2B3-D743262EC1EA}">
      <dsp:nvSpPr>
        <dsp:cNvPr id="0" name=""/>
        <dsp:cNvSpPr/>
      </dsp:nvSpPr>
      <dsp:spPr>
        <a:xfrm>
          <a:off x="0" y="1970009"/>
          <a:ext cx="8693073" cy="1563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SOSTENERE LA DIFFUSIONE DI SOLUZIONI E SERVIZI INNOVATIVI 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QUALITÀ DELLA VITA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Incrementare ed innalzare la diffusione di servizi e soluzioni innovative volti a favorire l’innalzamento della qualità della vita nei luoghi in cui si manifestano bisogni sociali , economici ed ambientali insoddisfatti</a:t>
          </a:r>
          <a:r>
            <a:rPr lang="it-IT" sz="1400" b="1" kern="1200" dirty="0" smtClean="0">
              <a:solidFill>
                <a:schemeClr val="bg1"/>
              </a:solidFill>
              <a:effectLst/>
              <a:latin typeface="Neo Sans Std Medium" pitchFamily="34" charset="0"/>
              <a:ea typeface="+mn-ea"/>
              <a:cs typeface="+mn-cs"/>
            </a:rPr>
            <a:t>. </a:t>
          </a:r>
          <a:endParaRPr lang="it-IT" sz="1400" b="1" kern="1200" dirty="0">
            <a:solidFill>
              <a:schemeClr val="bg1"/>
            </a:solidFill>
            <a:effectLst/>
            <a:latin typeface="Neo Sans Std Medium" pitchFamily="34" charset="0"/>
            <a:ea typeface="+mn-ea"/>
            <a:cs typeface="+mn-cs"/>
          </a:endParaRPr>
        </a:p>
      </dsp:txBody>
      <dsp:txXfrm>
        <a:off x="1894926" y="1970009"/>
        <a:ext cx="6798146" cy="1563115"/>
      </dsp:txXfrm>
    </dsp:sp>
    <dsp:sp modelId="{14850E1F-B083-46EA-B8E5-E23BCE6F199B}">
      <dsp:nvSpPr>
        <dsp:cNvPr id="0" name=""/>
        <dsp:cNvSpPr/>
      </dsp:nvSpPr>
      <dsp:spPr>
        <a:xfrm>
          <a:off x="156311" y="2126321"/>
          <a:ext cx="1738614" cy="1250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B2A6B-DCD5-4D44-B383-E5475A122E28}">
      <dsp:nvSpPr>
        <dsp:cNvPr id="0" name=""/>
        <dsp:cNvSpPr/>
      </dsp:nvSpPr>
      <dsp:spPr>
        <a:xfrm>
          <a:off x="0" y="3689436"/>
          <a:ext cx="8693073" cy="1563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it-IT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PROMUOVERE LA PIÙ AMPIA DIFFUSIONE DELLA CULTURA DELL’INNOVAZIONE </a:t>
          </a: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CAPITALE UMANO</a:t>
          </a: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Ruolo abilitante del capitale umano mediante un’attività di formazione e informazione che con gli strumenti più adeguati coinvolga tutti i livelli della società, a partire dalla scuola sino ad arrivare alla pubblica amministrazione.</a:t>
          </a:r>
          <a:endParaRPr lang="it-IT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 pitchFamily="34" charset="0"/>
            <a:ea typeface="+mn-ea"/>
            <a:cs typeface="+mn-cs"/>
          </a:endParaRPr>
        </a:p>
      </dsp:txBody>
      <dsp:txXfrm>
        <a:off x="1894926" y="3689436"/>
        <a:ext cx="6798146" cy="1563115"/>
      </dsp:txXfrm>
    </dsp:sp>
    <dsp:sp modelId="{03CAC9C2-748F-4326-A0C0-01022A85A403}">
      <dsp:nvSpPr>
        <dsp:cNvPr id="0" name=""/>
        <dsp:cNvSpPr/>
      </dsp:nvSpPr>
      <dsp:spPr>
        <a:xfrm>
          <a:off x="156311" y="3845747"/>
          <a:ext cx="1738614" cy="1250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2CEB5-124D-44F5-9096-E7ECAF2F2101}">
      <dsp:nvSpPr>
        <dsp:cNvPr id="0" name=""/>
        <dsp:cNvSpPr/>
      </dsp:nvSpPr>
      <dsp:spPr>
        <a:xfrm>
          <a:off x="1370522" y="355946"/>
          <a:ext cx="767715" cy="76771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524867" y="535780"/>
        <a:ext cx="459025" cy="394621"/>
      </dsp:txXfrm>
    </dsp:sp>
    <dsp:sp modelId="{48AC5F59-43C7-463B-9C6A-CEA2081E1C1C}">
      <dsp:nvSpPr>
        <dsp:cNvPr id="0" name=""/>
        <dsp:cNvSpPr/>
      </dsp:nvSpPr>
      <dsp:spPr>
        <a:xfrm>
          <a:off x="1002665" y="620375"/>
          <a:ext cx="558338" cy="55833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143228" y="761788"/>
        <a:ext cx="277212" cy="275512"/>
      </dsp:txXfrm>
    </dsp:sp>
    <dsp:sp modelId="{9C58820E-B88E-42EC-B94E-53580DE862F7}">
      <dsp:nvSpPr>
        <dsp:cNvPr id="0" name=""/>
        <dsp:cNvSpPr/>
      </dsp:nvSpPr>
      <dsp:spPr>
        <a:xfrm>
          <a:off x="1472100" y="251807"/>
          <a:ext cx="944290" cy="944290"/>
        </a:xfrm>
        <a:prstGeom prst="circularArrow">
          <a:avLst>
            <a:gd name="adj1" fmla="val 4878"/>
            <a:gd name="adj2" fmla="val 312630"/>
            <a:gd name="adj3" fmla="val 2770429"/>
            <a:gd name="adj4" fmla="val 15829649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AF710-52C6-4140-9C37-87300CDE1B1A}">
      <dsp:nvSpPr>
        <dsp:cNvPr id="0" name=""/>
        <dsp:cNvSpPr/>
      </dsp:nvSpPr>
      <dsp:spPr>
        <a:xfrm>
          <a:off x="899274" y="573756"/>
          <a:ext cx="713975" cy="7139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18694-7D13-4394-9999-743EFAEC9488}">
      <dsp:nvSpPr>
        <dsp:cNvPr id="0" name=""/>
        <dsp:cNvSpPr/>
      </dsp:nvSpPr>
      <dsp:spPr>
        <a:xfrm>
          <a:off x="1286552" y="0"/>
          <a:ext cx="1114558" cy="309355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Verso il PO FESR 2014-2020</a:t>
          </a:r>
          <a:endParaRPr lang="it-IT" sz="900" kern="1200" dirty="0"/>
        </a:p>
      </dsp:txBody>
      <dsp:txXfrm>
        <a:off x="1286552" y="0"/>
        <a:ext cx="1037219" cy="30935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1C825-4C01-4010-80E5-94DE88871CFE}">
      <dsp:nvSpPr>
        <dsp:cNvPr id="0" name=""/>
        <dsp:cNvSpPr/>
      </dsp:nvSpPr>
      <dsp:spPr>
        <a:xfrm rot="16200000">
          <a:off x="1515000" y="-398839"/>
          <a:ext cx="930483" cy="398811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it-IT" sz="1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 </a:t>
          </a:r>
          <a:r>
            <a:rPr lang="it-IT" sz="14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oriented</a:t>
          </a: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 rot="5400000">
        <a:off x="-13817" y="1362599"/>
        <a:ext cx="3825283" cy="465241"/>
      </dsp:txXfrm>
    </dsp:sp>
    <dsp:sp modelId="{DBF43435-E534-4CA2-9BEB-93585D8D69F7}">
      <dsp:nvSpPr>
        <dsp:cNvPr id="0" name=""/>
        <dsp:cNvSpPr/>
      </dsp:nvSpPr>
      <dsp:spPr>
        <a:xfrm rot="5400000">
          <a:off x="5688990" y="-437927"/>
          <a:ext cx="985227" cy="3988118"/>
        </a:xfrm>
        <a:prstGeom prst="downArrow">
          <a:avLst>
            <a:gd name="adj1" fmla="val 50000"/>
            <a:gd name="adj2" fmla="val 3500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it-IT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diffusion</a:t>
          </a: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oriented</a:t>
          </a: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</a:p>
      </dsp:txBody>
      <dsp:txXfrm rot="-5400000">
        <a:off x="4359960" y="1309825"/>
        <a:ext cx="3815703" cy="492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351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351"/>
          <a:ext cx="7272808" cy="71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75000"/>
                </a:schemeClr>
              </a:solidFill>
            </a:rPr>
            <a:t>Perché siamo qui</a:t>
          </a:r>
          <a:endParaRPr lang="it-IT" sz="4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51"/>
        <a:ext cx="7272808" cy="71937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E03EB-8615-4699-A45B-B57E780F0332}">
      <dsp:nvSpPr>
        <dsp:cNvPr id="0" name=""/>
        <dsp:cNvSpPr/>
      </dsp:nvSpPr>
      <dsp:spPr>
        <a:xfrm>
          <a:off x="1332" y="772064"/>
          <a:ext cx="3653126" cy="4297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C7311-6F60-41E3-801D-0A7CE5665F13}">
      <dsp:nvSpPr>
        <dsp:cNvPr id="0" name=""/>
        <dsp:cNvSpPr/>
      </dsp:nvSpPr>
      <dsp:spPr>
        <a:xfrm>
          <a:off x="1332" y="933472"/>
          <a:ext cx="268371" cy="268371"/>
        </a:xfrm>
        <a:prstGeom prst="rect">
          <a:avLst/>
        </a:prstGeom>
        <a:solidFill>
          <a:srgbClr val="33CC33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3687A-029B-4B9E-A768-51742B3B318E}">
      <dsp:nvSpPr>
        <dsp:cNvPr id="0" name=""/>
        <dsp:cNvSpPr/>
      </dsp:nvSpPr>
      <dsp:spPr>
        <a:xfrm>
          <a:off x="1332" y="0"/>
          <a:ext cx="3653126" cy="772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accent6">
                  <a:lumMod val="75000"/>
                </a:schemeClr>
              </a:solidFill>
            </a:rPr>
            <a:t>finalizzati ad un diffuso innesto di innovazioni, anche non di natura tecnologica, nel sistema economico e sociale e rivolti ad un’ampia platea di beneficiari 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1" kern="1200" dirty="0"/>
        </a:p>
      </dsp:txBody>
      <dsp:txXfrm>
        <a:off x="1332" y="0"/>
        <a:ext cx="3653126" cy="77206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D0415-9388-4E4F-9160-2793C0F671EE}">
      <dsp:nvSpPr>
        <dsp:cNvPr id="0" name=""/>
        <dsp:cNvSpPr/>
      </dsp:nvSpPr>
      <dsp:spPr>
        <a:xfrm>
          <a:off x="1695" y="842150"/>
          <a:ext cx="3984743" cy="4687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0879E-6F98-4834-B869-D3EE0F5BDB55}">
      <dsp:nvSpPr>
        <dsp:cNvPr id="0" name=""/>
        <dsp:cNvSpPr/>
      </dsp:nvSpPr>
      <dsp:spPr>
        <a:xfrm>
          <a:off x="1695" y="1018209"/>
          <a:ext cx="292733" cy="292733"/>
        </a:xfrm>
        <a:prstGeom prst="rect">
          <a:avLst/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66723-4AA0-486E-A4AA-943FAAF5ED21}">
      <dsp:nvSpPr>
        <dsp:cNvPr id="0" name=""/>
        <dsp:cNvSpPr/>
      </dsp:nvSpPr>
      <dsp:spPr>
        <a:xfrm>
          <a:off x="1695" y="0"/>
          <a:ext cx="3984743" cy="842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>
              <a:solidFill>
                <a:schemeClr val="accent2"/>
              </a:solidFill>
            </a:rPr>
            <a:t>finalizzati al sostegno mirato a programmi ambiziosi di carattere strategico sotto il profilo dell’impatto sul contesto regionale</a:t>
          </a:r>
          <a:endParaRPr lang="it-IT" sz="1700" b="1" kern="1200" dirty="0">
            <a:solidFill>
              <a:schemeClr val="accent2"/>
            </a:solidFill>
          </a:endParaRPr>
        </a:p>
      </dsp:txBody>
      <dsp:txXfrm>
        <a:off x="1695" y="0"/>
        <a:ext cx="3984743" cy="84215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2CEB5-124D-44F5-9096-E7ECAF2F2101}">
      <dsp:nvSpPr>
        <dsp:cNvPr id="0" name=""/>
        <dsp:cNvSpPr/>
      </dsp:nvSpPr>
      <dsp:spPr>
        <a:xfrm>
          <a:off x="1370522" y="355946"/>
          <a:ext cx="767715" cy="76771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524867" y="535780"/>
        <a:ext cx="459025" cy="394621"/>
      </dsp:txXfrm>
    </dsp:sp>
    <dsp:sp modelId="{48AC5F59-43C7-463B-9C6A-CEA2081E1C1C}">
      <dsp:nvSpPr>
        <dsp:cNvPr id="0" name=""/>
        <dsp:cNvSpPr/>
      </dsp:nvSpPr>
      <dsp:spPr>
        <a:xfrm>
          <a:off x="1002665" y="620375"/>
          <a:ext cx="558338" cy="55833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143228" y="761788"/>
        <a:ext cx="277212" cy="275512"/>
      </dsp:txXfrm>
    </dsp:sp>
    <dsp:sp modelId="{9C58820E-B88E-42EC-B94E-53580DE862F7}">
      <dsp:nvSpPr>
        <dsp:cNvPr id="0" name=""/>
        <dsp:cNvSpPr/>
      </dsp:nvSpPr>
      <dsp:spPr>
        <a:xfrm>
          <a:off x="1472100" y="251807"/>
          <a:ext cx="944290" cy="944290"/>
        </a:xfrm>
        <a:prstGeom prst="circularArrow">
          <a:avLst>
            <a:gd name="adj1" fmla="val 4878"/>
            <a:gd name="adj2" fmla="val 312630"/>
            <a:gd name="adj3" fmla="val 2770429"/>
            <a:gd name="adj4" fmla="val 15829649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AF710-52C6-4140-9C37-87300CDE1B1A}">
      <dsp:nvSpPr>
        <dsp:cNvPr id="0" name=""/>
        <dsp:cNvSpPr/>
      </dsp:nvSpPr>
      <dsp:spPr>
        <a:xfrm>
          <a:off x="899274" y="573756"/>
          <a:ext cx="713975" cy="7139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2CEB5-124D-44F5-9096-E7ECAF2F2101}">
      <dsp:nvSpPr>
        <dsp:cNvPr id="0" name=""/>
        <dsp:cNvSpPr/>
      </dsp:nvSpPr>
      <dsp:spPr>
        <a:xfrm>
          <a:off x="1370522" y="355946"/>
          <a:ext cx="767715" cy="76771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524867" y="535780"/>
        <a:ext cx="459025" cy="394621"/>
      </dsp:txXfrm>
    </dsp:sp>
    <dsp:sp modelId="{48AC5F59-43C7-463B-9C6A-CEA2081E1C1C}">
      <dsp:nvSpPr>
        <dsp:cNvPr id="0" name=""/>
        <dsp:cNvSpPr/>
      </dsp:nvSpPr>
      <dsp:spPr>
        <a:xfrm>
          <a:off x="1002665" y="620375"/>
          <a:ext cx="558338" cy="55833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143228" y="761788"/>
        <a:ext cx="277212" cy="275512"/>
      </dsp:txXfrm>
    </dsp:sp>
    <dsp:sp modelId="{9C58820E-B88E-42EC-B94E-53580DE862F7}">
      <dsp:nvSpPr>
        <dsp:cNvPr id="0" name=""/>
        <dsp:cNvSpPr/>
      </dsp:nvSpPr>
      <dsp:spPr>
        <a:xfrm>
          <a:off x="1472100" y="251807"/>
          <a:ext cx="944290" cy="944290"/>
        </a:xfrm>
        <a:prstGeom prst="circularArrow">
          <a:avLst>
            <a:gd name="adj1" fmla="val 4878"/>
            <a:gd name="adj2" fmla="val 312630"/>
            <a:gd name="adj3" fmla="val 2770429"/>
            <a:gd name="adj4" fmla="val 15829649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AF710-52C6-4140-9C37-87300CDE1B1A}">
      <dsp:nvSpPr>
        <dsp:cNvPr id="0" name=""/>
        <dsp:cNvSpPr/>
      </dsp:nvSpPr>
      <dsp:spPr>
        <a:xfrm>
          <a:off x="899274" y="573756"/>
          <a:ext cx="713975" cy="7139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18694-7D13-4394-9999-743EFAEC9488}">
      <dsp:nvSpPr>
        <dsp:cNvPr id="0" name=""/>
        <dsp:cNvSpPr/>
      </dsp:nvSpPr>
      <dsp:spPr>
        <a:xfrm>
          <a:off x="1286552" y="0"/>
          <a:ext cx="1114558" cy="309355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Verso il PO FESR 2014-2020</a:t>
          </a:r>
          <a:endParaRPr lang="it-IT" sz="900" kern="1200" dirty="0"/>
        </a:p>
      </dsp:txBody>
      <dsp:txXfrm>
        <a:off x="1286552" y="0"/>
        <a:ext cx="1037219" cy="30935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5999-397C-4B26-80C5-A6DCCF277918}">
      <dsp:nvSpPr>
        <dsp:cNvPr id="0" name=""/>
        <dsp:cNvSpPr/>
      </dsp:nvSpPr>
      <dsp:spPr>
        <a:xfrm>
          <a:off x="0" y="428102"/>
          <a:ext cx="2328063" cy="235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Mission Oriented </a:t>
          </a:r>
          <a:endParaRPr lang="it-IT" sz="1100" kern="1200" dirty="0"/>
        </a:p>
      </dsp:txBody>
      <dsp:txXfrm>
        <a:off x="11472" y="439574"/>
        <a:ext cx="2305119" cy="21205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5999-397C-4B26-80C5-A6DCCF277918}">
      <dsp:nvSpPr>
        <dsp:cNvPr id="0" name=""/>
        <dsp:cNvSpPr/>
      </dsp:nvSpPr>
      <dsp:spPr>
        <a:xfrm>
          <a:off x="0" y="282247"/>
          <a:ext cx="2262021" cy="235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Diffusion  Oriented </a:t>
          </a:r>
          <a:endParaRPr lang="it-IT" sz="1100" kern="1200" dirty="0"/>
        </a:p>
      </dsp:txBody>
      <dsp:txXfrm>
        <a:off x="11472" y="293719"/>
        <a:ext cx="2239077" cy="21205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FC795-A476-4946-BE97-EF1BF71309EC}">
      <dsp:nvSpPr>
        <dsp:cNvPr id="0" name=""/>
        <dsp:cNvSpPr/>
      </dsp:nvSpPr>
      <dsp:spPr>
        <a:xfrm>
          <a:off x="0" y="77687"/>
          <a:ext cx="222161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Rafforzamento competenze scientifiche e produttive legate alle KETs </a:t>
          </a:r>
          <a:endParaRPr lang="it-IT" sz="1000" kern="1200" dirty="0"/>
        </a:p>
      </dsp:txBody>
      <dsp:txXfrm>
        <a:off x="19419" y="97106"/>
        <a:ext cx="2182772" cy="35896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320C9-9B3C-43B0-ABDA-0630C0911D53}">
      <dsp:nvSpPr>
        <dsp:cNvPr id="0" name=""/>
        <dsp:cNvSpPr/>
      </dsp:nvSpPr>
      <dsp:spPr>
        <a:xfrm>
          <a:off x="0" y="0"/>
          <a:ext cx="2221610" cy="604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Applicazioni delle KET s ai settori esistenti con maggiori potenzialità di sviluppo competitivo</a:t>
          </a:r>
          <a:endParaRPr lang="it-IT" sz="1100" kern="1200" dirty="0"/>
        </a:p>
      </dsp:txBody>
      <dsp:txXfrm>
        <a:off x="29528" y="29528"/>
        <a:ext cx="2162554" cy="54583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72158-CB87-4623-BAB3-0A89D8A44D36}">
      <dsp:nvSpPr>
        <dsp:cNvPr id="0" name=""/>
        <dsp:cNvSpPr/>
      </dsp:nvSpPr>
      <dsp:spPr>
        <a:xfrm>
          <a:off x="0" y="242"/>
          <a:ext cx="222161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Creazione di un nuovo tessuto produttivo innovation based</a:t>
          </a:r>
          <a:endParaRPr lang="it-IT" sz="1000" kern="1200" dirty="0"/>
        </a:p>
      </dsp:txBody>
      <dsp:txXfrm>
        <a:off x="19419" y="19661"/>
        <a:ext cx="2182772" cy="358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370D-7B6A-4F3C-8C78-C38DF1D2FA31}">
      <dsp:nvSpPr>
        <dsp:cNvPr id="0" name=""/>
        <dsp:cNvSpPr/>
      </dsp:nvSpPr>
      <dsp:spPr>
        <a:xfrm rot="5400000">
          <a:off x="4086234" y="-577148"/>
          <a:ext cx="3970959" cy="571455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I partecipanti al tavolo hanno il compito di </a:t>
          </a:r>
          <a:r>
            <a:rPr lang="it-IT" sz="3600" b="0" u="sng" kern="1200" dirty="0" smtClean="0">
              <a:solidFill>
                <a:srgbClr val="FF0000"/>
              </a:solidFill>
            </a:rPr>
            <a:t>condividere e fornire  conoscenze </a:t>
          </a:r>
          <a:r>
            <a:rPr lang="it-IT" sz="3600" b="0" kern="1200" dirty="0" smtClean="0">
              <a:solidFill>
                <a:schemeClr val="accent1"/>
              </a:solidFill>
            </a:rPr>
            <a:t>in termini di analisi, diagnosi, </a:t>
          </a:r>
          <a:r>
            <a:rPr lang="it-IT" sz="3600" b="0" kern="1200" dirty="0" err="1" smtClean="0">
              <a:solidFill>
                <a:schemeClr val="accent1"/>
              </a:solidFill>
            </a:rPr>
            <a:t>vision</a:t>
          </a:r>
          <a:r>
            <a:rPr lang="it-IT" sz="3600" b="0" kern="1200" dirty="0" smtClean="0">
              <a:solidFill>
                <a:schemeClr val="accent1"/>
              </a:solidFill>
            </a:rPr>
            <a:t> per </a:t>
          </a:r>
          <a:r>
            <a:rPr lang="it-IT" sz="3600" b="0" u="sng" kern="1200" dirty="0" smtClean="0">
              <a:solidFill>
                <a:srgbClr val="FF0000"/>
              </a:solidFill>
            </a:rPr>
            <a:t>completare</a:t>
          </a:r>
          <a:r>
            <a:rPr lang="it-IT" sz="3600" b="0" kern="1200" dirty="0" smtClean="0">
              <a:solidFill>
                <a:schemeClr val="accent1"/>
              </a:solidFill>
            </a:rPr>
            <a:t>  la definizione della RIS 3 Sicilia</a:t>
          </a:r>
          <a:endParaRPr lang="it-IT" sz="3600" b="0" kern="1200" dirty="0">
            <a:solidFill>
              <a:schemeClr val="accent1"/>
            </a:solidFill>
          </a:endParaRPr>
        </a:p>
      </dsp:txBody>
      <dsp:txXfrm rot="-5400000">
        <a:off x="3214437" y="488495"/>
        <a:ext cx="5520708" cy="3583267"/>
      </dsp:txXfrm>
    </dsp:sp>
    <dsp:sp modelId="{4B75031E-EAE2-44AE-A204-79AAE3CD8BF2}">
      <dsp:nvSpPr>
        <dsp:cNvPr id="0" name=""/>
        <dsp:cNvSpPr/>
      </dsp:nvSpPr>
      <dsp:spPr>
        <a:xfrm>
          <a:off x="0" y="0"/>
          <a:ext cx="3214437" cy="496369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b="1" kern="1200" dirty="0" smtClean="0"/>
            <a:t>APPROCCIO BOTTOM UP</a:t>
          </a:r>
          <a:endParaRPr lang="it-IT" sz="4100" b="1" kern="1200" dirty="0"/>
        </a:p>
      </dsp:txBody>
      <dsp:txXfrm>
        <a:off x="156916" y="156916"/>
        <a:ext cx="2900605" cy="464986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CACD3-EE37-4975-9E62-2F328C6C370E}">
      <dsp:nvSpPr>
        <dsp:cNvPr id="0" name=""/>
        <dsp:cNvSpPr/>
      </dsp:nvSpPr>
      <dsp:spPr>
        <a:xfrm>
          <a:off x="0" y="2"/>
          <a:ext cx="2221610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Sostegno all’uso diffuso delle Innovazioni  (anche non </a:t>
          </a:r>
          <a:r>
            <a:rPr lang="it-IT" sz="1100" kern="1200" dirty="0" err="1" smtClean="0"/>
            <a:t>tech</a:t>
          </a:r>
          <a:r>
            <a:rPr lang="it-IT" sz="1100" kern="1200" dirty="0" smtClean="0"/>
            <a:t>) in risposta alle sfide sociali emergenti negli ambienti urbani e marginali</a:t>
          </a:r>
          <a:endParaRPr lang="it-IT" sz="1100" kern="1200" dirty="0"/>
        </a:p>
      </dsp:txBody>
      <dsp:txXfrm>
        <a:off x="38324" y="38326"/>
        <a:ext cx="2144962" cy="70842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AD86E-5163-40B0-AE34-CC51738A6EFB}">
      <dsp:nvSpPr>
        <dsp:cNvPr id="0" name=""/>
        <dsp:cNvSpPr/>
      </dsp:nvSpPr>
      <dsp:spPr>
        <a:xfrm>
          <a:off x="0" y="0"/>
          <a:ext cx="222161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Sostegno a nuove categorie di innovatori sociali e di creativi  culturali </a:t>
          </a:r>
          <a:endParaRPr lang="it-IT" sz="1000" kern="1200" dirty="0"/>
        </a:p>
      </dsp:txBody>
      <dsp:txXfrm>
        <a:off x="19419" y="19419"/>
        <a:ext cx="2182772" cy="35896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7FA22-3B92-4733-BB85-6986F285FB2A}">
      <dsp:nvSpPr>
        <dsp:cNvPr id="0" name=""/>
        <dsp:cNvSpPr/>
      </dsp:nvSpPr>
      <dsp:spPr>
        <a:xfrm>
          <a:off x="0" y="0"/>
          <a:ext cx="7187995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Diffusione della cultura dell’innovazione a tutti i livelli della società regionale</a:t>
          </a:r>
          <a:endParaRPr lang="it-IT" sz="1100" kern="1200" dirty="0"/>
        </a:p>
      </dsp:txBody>
      <dsp:txXfrm>
        <a:off x="30157" y="30157"/>
        <a:ext cx="7127681" cy="55744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0754" y="193559"/>
          <a:ext cx="379955" cy="3799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290732" y="193559"/>
          <a:ext cx="2027202" cy="37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Accordi di Programma/ITI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 smtClean="0">
              <a:latin typeface="Calibri" panose="020F0502020204030204" pitchFamily="34" charset="0"/>
            </a:rPr>
            <a:t> </a:t>
          </a:r>
          <a:r>
            <a:rPr lang="it-IT" sz="1500" i="1" kern="1200" dirty="0" smtClean="0">
              <a:latin typeface="Calibri" panose="020F0502020204030204" pitchFamily="34" charset="0"/>
            </a:rPr>
            <a:t>Procedure negoziali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290732" y="193559"/>
        <a:ext cx="2027202" cy="37995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0984" y="139301"/>
          <a:ext cx="380822" cy="3808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291395" y="139301"/>
          <a:ext cx="2031827" cy="380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Contratti di Rete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 </a:t>
          </a:r>
          <a:r>
            <a:rPr lang="it-IT" sz="1500" b="0" i="1" kern="1200" dirty="0" smtClean="0">
              <a:latin typeface="Calibri" panose="020F0502020204030204" pitchFamily="34" charset="0"/>
            </a:rPr>
            <a:t>Procedure negoziali </a:t>
          </a:r>
          <a:endParaRPr lang="it-IT" sz="1500" b="0" i="1" kern="1200" dirty="0">
            <a:latin typeface="Calibri" panose="020F0502020204030204" pitchFamily="34" charset="0"/>
          </a:endParaRPr>
        </a:p>
      </dsp:txBody>
      <dsp:txXfrm>
        <a:off x="291395" y="139301"/>
        <a:ext cx="2031827" cy="38082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177902"/>
          <a:ext cx="411269" cy="411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4693" y="177902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Incentivi a Start up e spin off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 smtClean="0">
              <a:latin typeface="Calibri" panose="020F0502020204030204" pitchFamily="34" charset="0"/>
            </a:rPr>
            <a:t>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4693" y="177902"/>
        <a:ext cx="2194275" cy="411269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418" y="177223"/>
          <a:ext cx="412627" cy="412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5732" y="177223"/>
          <a:ext cx="2201520" cy="41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Sostegno a Cluster Nazionali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 smtClean="0">
              <a:latin typeface="Calibri" panose="020F0502020204030204" pitchFamily="34" charset="0"/>
            </a:rPr>
            <a:t>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5732" y="177223"/>
        <a:ext cx="2201520" cy="41262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418" y="177223"/>
          <a:ext cx="412627" cy="412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5732" y="177223"/>
          <a:ext cx="2201520" cy="41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Cofinanziamento progetti Horizon 2020 </a:t>
          </a:r>
          <a:endParaRPr lang="it-IT" sz="1500" b="1" i="1" kern="1200" dirty="0">
            <a:latin typeface="Calibri" panose="020F0502020204030204" pitchFamily="34" charset="0"/>
          </a:endParaRPr>
        </a:p>
      </dsp:txBody>
      <dsp:txXfrm>
        <a:off x="315732" y="177223"/>
        <a:ext cx="2201520" cy="41262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177902"/>
          <a:ext cx="411269" cy="411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4693" y="177902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Sostegno a Fondi di Venture Capital 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4693" y="177902"/>
        <a:ext cx="2194275" cy="41126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17421" y="162133"/>
          <a:ext cx="442807" cy="4428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38825" y="162133"/>
          <a:ext cx="2362542" cy="44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just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Incentivi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it-IT" sz="1500" b="0" i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a</a:t>
          </a:r>
          <a:r>
            <a:rPr lang="it-I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it-IT" sz="1500" b="0" i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brevettazione, prototipazione e copertura costi fase pre seed</a:t>
          </a:r>
          <a:endParaRPr lang="it-IT" sz="1500" b="0" i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38825" y="162133"/>
        <a:ext cx="2362542" cy="4428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351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351"/>
          <a:ext cx="7272808" cy="71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75000"/>
                </a:schemeClr>
              </a:solidFill>
            </a:rPr>
            <a:t>Cosa dobbiamo fare</a:t>
          </a:r>
          <a:endParaRPr lang="it-IT" sz="4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51"/>
        <a:ext cx="7272808" cy="71937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177902"/>
          <a:ext cx="411269" cy="411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4693" y="177902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Voucher Tecnologici e all’acquisizione di KIBS 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4693" y="177902"/>
        <a:ext cx="2194275" cy="41126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418" y="177223"/>
          <a:ext cx="412627" cy="412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5732" y="177223"/>
          <a:ext cx="2201520" cy="41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Incentivi all’innovazione sociale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 smtClean="0">
              <a:latin typeface="Calibri" panose="020F0502020204030204" pitchFamily="34" charset="0"/>
            </a:rPr>
            <a:t>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5732" y="177223"/>
        <a:ext cx="2201520" cy="412627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418" y="177223"/>
          <a:ext cx="412627" cy="412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5732" y="177223"/>
          <a:ext cx="2201520" cy="41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Azioni di attrazione di talenti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 smtClean="0">
              <a:latin typeface="Calibri" panose="020F0502020204030204" pitchFamily="34" charset="0"/>
            </a:rPr>
            <a:t>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5732" y="177223"/>
        <a:ext cx="2201520" cy="41262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177902"/>
          <a:ext cx="411269" cy="411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4693" y="177902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Procurement</a:t>
          </a:r>
          <a:r>
            <a:rPr lang="it-IT" sz="1500" b="1" i="0" kern="1200" baseline="0" dirty="0" smtClean="0">
              <a:latin typeface="Calibri" panose="020F0502020204030204" pitchFamily="34" charset="0"/>
            </a:rPr>
            <a:t> precommerciale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14693" y="177902"/>
        <a:ext cx="2194275" cy="41126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7938" y="177701"/>
          <a:ext cx="411671" cy="411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3774" y="177701"/>
          <a:ext cx="2196420" cy="4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Living</a:t>
          </a:r>
          <a:r>
            <a:rPr lang="it-IT" sz="1500" b="1" i="0" kern="1200" baseline="0" dirty="0" smtClean="0">
              <a:latin typeface="Calibri" panose="020F0502020204030204" pitchFamily="34" charset="0"/>
            </a:rPr>
            <a:t> Labs e Fab Labs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13774" y="177701"/>
        <a:ext cx="2196420" cy="41167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177902"/>
          <a:ext cx="411269" cy="411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4693" y="177902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Formazione</a:t>
          </a:r>
          <a:r>
            <a:rPr lang="it-IT" sz="1500" b="1" i="0" kern="1200" baseline="0" dirty="0" smtClean="0">
              <a:latin typeface="Calibri" panose="020F0502020204030204" pitchFamily="34" charset="0"/>
            </a:rPr>
            <a:t> continua e permanente su ICT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14693" y="177902"/>
        <a:ext cx="2194275" cy="41126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7938" y="177701"/>
          <a:ext cx="411671" cy="411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3774" y="177701"/>
          <a:ext cx="2196420" cy="4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Sostegno a PEI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13774" y="177701"/>
        <a:ext cx="2196420" cy="41167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12625" y="171176"/>
          <a:ext cx="424720" cy="424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24985" y="171176"/>
          <a:ext cx="2266036" cy="42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Formazione Open </a:t>
          </a:r>
          <a:r>
            <a:rPr lang="it-IT" sz="1500" b="1" i="0" kern="1200" dirty="0" err="1" smtClean="0">
              <a:latin typeface="Calibri" panose="020F0502020204030204" pitchFamily="34" charset="0"/>
            </a:rPr>
            <a:t>Government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24985" y="171176"/>
        <a:ext cx="2266036" cy="42472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12625" y="171176"/>
          <a:ext cx="424720" cy="424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24985" y="171176"/>
          <a:ext cx="2266036" cy="42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Iniziative pilote di scambio transnazionale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24985" y="171176"/>
        <a:ext cx="2266036" cy="42472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0DB6F-53FC-4451-8412-D98A1010BCCC}">
      <dsp:nvSpPr>
        <dsp:cNvPr id="0" name=""/>
        <dsp:cNvSpPr/>
      </dsp:nvSpPr>
      <dsp:spPr>
        <a:xfrm>
          <a:off x="0" y="50"/>
          <a:ext cx="4053175" cy="3692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Delimitazione Perimetro d’Ambito </a:t>
          </a:r>
          <a:endParaRPr lang="it-IT" sz="1800" b="1" kern="1200" dirty="0"/>
        </a:p>
      </dsp:txBody>
      <dsp:txXfrm>
        <a:off x="18027" y="18077"/>
        <a:ext cx="4017121" cy="3332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370D-7B6A-4F3C-8C78-C38DF1D2FA31}">
      <dsp:nvSpPr>
        <dsp:cNvPr id="0" name=""/>
        <dsp:cNvSpPr/>
      </dsp:nvSpPr>
      <dsp:spPr>
        <a:xfrm rot="5400000">
          <a:off x="4084293" y="-577348"/>
          <a:ext cx="3974841" cy="571455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Avere il quadro chiaro dove inserire il proprio contributo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Definire le modalità per l’elaborazione e/o l’invio del contributo</a:t>
          </a:r>
          <a:endParaRPr lang="it-IT" sz="3600" b="0" kern="1200" dirty="0">
            <a:solidFill>
              <a:schemeClr val="accent1"/>
            </a:solidFill>
          </a:endParaRPr>
        </a:p>
      </dsp:txBody>
      <dsp:txXfrm rot="-5400000">
        <a:off x="3214437" y="486544"/>
        <a:ext cx="5520518" cy="3586769"/>
      </dsp:txXfrm>
    </dsp:sp>
    <dsp:sp modelId="{4B75031E-EAE2-44AE-A204-79AAE3CD8BF2}">
      <dsp:nvSpPr>
        <dsp:cNvPr id="0" name=""/>
        <dsp:cNvSpPr/>
      </dsp:nvSpPr>
      <dsp:spPr>
        <a:xfrm>
          <a:off x="0" y="0"/>
          <a:ext cx="3214437" cy="496855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Avvio tavolo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8 maggio 2014</a:t>
          </a:r>
          <a:endParaRPr lang="it-IT" sz="4400" b="1" kern="1200" dirty="0"/>
        </a:p>
      </dsp:txBody>
      <dsp:txXfrm>
        <a:off x="156916" y="156916"/>
        <a:ext cx="2900605" cy="4654720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0DB6F-53FC-4451-8412-D98A1010BCCC}">
      <dsp:nvSpPr>
        <dsp:cNvPr id="0" name=""/>
        <dsp:cNvSpPr/>
      </dsp:nvSpPr>
      <dsp:spPr>
        <a:xfrm>
          <a:off x="0" y="108"/>
          <a:ext cx="4053175" cy="3690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Delimitazione Perimetro d’Ambito </a:t>
          </a:r>
          <a:endParaRPr lang="it-IT" sz="1800" b="1" kern="1200" dirty="0"/>
        </a:p>
      </dsp:txBody>
      <dsp:txXfrm>
        <a:off x="18016" y="18124"/>
        <a:ext cx="4017143" cy="33303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0DB6F-53FC-4451-8412-D98A1010BCCC}">
      <dsp:nvSpPr>
        <dsp:cNvPr id="0" name=""/>
        <dsp:cNvSpPr/>
      </dsp:nvSpPr>
      <dsp:spPr>
        <a:xfrm>
          <a:off x="0" y="108"/>
          <a:ext cx="4053175" cy="3690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Delimitazione Perimetro d’Ambito </a:t>
          </a:r>
          <a:endParaRPr lang="it-IT" sz="1800" b="1" kern="1200" dirty="0"/>
        </a:p>
      </dsp:txBody>
      <dsp:txXfrm>
        <a:off x="18016" y="18124"/>
        <a:ext cx="4017143" cy="333032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0DB6F-53FC-4451-8412-D98A1010BCCC}">
      <dsp:nvSpPr>
        <dsp:cNvPr id="0" name=""/>
        <dsp:cNvSpPr/>
      </dsp:nvSpPr>
      <dsp:spPr>
        <a:xfrm>
          <a:off x="0" y="108"/>
          <a:ext cx="4053175" cy="3690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Smart </a:t>
          </a:r>
          <a:r>
            <a:rPr lang="it-IT" sz="1800" b="1" kern="1200" dirty="0" err="1" smtClean="0"/>
            <a:t>Cities</a:t>
          </a:r>
          <a:r>
            <a:rPr lang="it-IT" sz="1800" b="1" kern="1200" dirty="0" smtClean="0"/>
            <a:t> and </a:t>
          </a:r>
          <a:r>
            <a:rPr lang="it-IT" sz="1800" b="1" kern="1200" dirty="0" err="1" smtClean="0"/>
            <a:t>Communities</a:t>
          </a:r>
          <a:r>
            <a:rPr lang="it-IT" sz="1800" b="1" kern="1200" dirty="0" smtClean="0"/>
            <a:t> in Sicilia</a:t>
          </a:r>
          <a:endParaRPr lang="it-IT" sz="1800" b="1" kern="1200" dirty="0"/>
        </a:p>
      </dsp:txBody>
      <dsp:txXfrm>
        <a:off x="18016" y="18124"/>
        <a:ext cx="4017143" cy="333032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0DB6F-53FC-4451-8412-D98A1010BCCC}">
      <dsp:nvSpPr>
        <dsp:cNvPr id="0" name=""/>
        <dsp:cNvSpPr/>
      </dsp:nvSpPr>
      <dsp:spPr>
        <a:xfrm>
          <a:off x="0" y="108"/>
          <a:ext cx="4053175" cy="3690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Smart </a:t>
          </a:r>
          <a:r>
            <a:rPr lang="it-IT" sz="1800" b="1" kern="1200" dirty="0" err="1" smtClean="0"/>
            <a:t>Cities</a:t>
          </a:r>
          <a:r>
            <a:rPr lang="it-IT" sz="1800" b="1" kern="1200" dirty="0" smtClean="0"/>
            <a:t> and </a:t>
          </a:r>
          <a:r>
            <a:rPr lang="it-IT" sz="1800" b="1" kern="1200" dirty="0" err="1" smtClean="0"/>
            <a:t>Communities</a:t>
          </a:r>
          <a:r>
            <a:rPr lang="it-IT" sz="1800" b="1" kern="1200" dirty="0" smtClean="0"/>
            <a:t> in Sicilia</a:t>
          </a:r>
          <a:endParaRPr lang="it-IT" sz="1800" b="1" kern="1200" dirty="0"/>
        </a:p>
      </dsp:txBody>
      <dsp:txXfrm>
        <a:off x="18016" y="18124"/>
        <a:ext cx="4017143" cy="333032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0DB6F-53FC-4451-8412-D98A1010BCCC}">
      <dsp:nvSpPr>
        <dsp:cNvPr id="0" name=""/>
        <dsp:cNvSpPr/>
      </dsp:nvSpPr>
      <dsp:spPr>
        <a:xfrm>
          <a:off x="0" y="108"/>
          <a:ext cx="4053175" cy="3690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Indicazioni di priorità per RIS3</a:t>
          </a:r>
          <a:endParaRPr lang="it-IT" sz="1800" b="1" kern="1200" dirty="0"/>
        </a:p>
      </dsp:txBody>
      <dsp:txXfrm>
        <a:off x="18016" y="18124"/>
        <a:ext cx="4017143" cy="333032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A1780-1DDC-42B3-A72A-2922BA00C6E1}">
      <dsp:nvSpPr>
        <dsp:cNvPr id="0" name=""/>
        <dsp:cNvSpPr/>
      </dsp:nvSpPr>
      <dsp:spPr>
        <a:xfrm>
          <a:off x="0" y="1238250"/>
          <a:ext cx="3174999" cy="1587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2 Sfide</a:t>
          </a:r>
          <a:endParaRPr lang="it-IT" sz="1600" kern="1200" dirty="0"/>
        </a:p>
      </dsp:txBody>
      <dsp:txXfrm>
        <a:off x="46496" y="1284746"/>
        <a:ext cx="3082007" cy="1494507"/>
      </dsp:txXfrm>
    </dsp:sp>
    <dsp:sp modelId="{D3EE15FD-E82B-4E93-AE88-CA485710784C}">
      <dsp:nvSpPr>
        <dsp:cNvPr id="0" name=""/>
        <dsp:cNvSpPr/>
      </dsp:nvSpPr>
      <dsp:spPr>
        <a:xfrm rot="19457599">
          <a:off x="3027995" y="1540437"/>
          <a:ext cx="1564009" cy="70312"/>
        </a:xfrm>
        <a:custGeom>
          <a:avLst/>
          <a:gdLst/>
          <a:ahLst/>
          <a:cxnLst/>
          <a:rect l="0" t="0" r="0" b="0"/>
          <a:pathLst>
            <a:path>
              <a:moveTo>
                <a:pt x="0" y="35156"/>
              </a:moveTo>
              <a:lnTo>
                <a:pt x="1564009" y="3515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770899" y="1536493"/>
        <a:ext cx="78200" cy="78200"/>
      </dsp:txXfrm>
    </dsp:sp>
    <dsp:sp modelId="{594EC586-F421-443F-B157-569910F81BC9}">
      <dsp:nvSpPr>
        <dsp:cNvPr id="0" name=""/>
        <dsp:cNvSpPr/>
      </dsp:nvSpPr>
      <dsp:spPr>
        <a:xfrm>
          <a:off x="4445000" y="325437"/>
          <a:ext cx="3174999" cy="1587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processi e gli strumenti in grado non solo di supportare l’innovazione sociale e la ricerca in ambito Smart </a:t>
          </a:r>
          <a:r>
            <a:rPr lang="it-IT" sz="1600" kern="1200" dirty="0" err="1" smtClean="0"/>
            <a:t>Cities</a:t>
          </a:r>
          <a:r>
            <a:rPr lang="it-IT" sz="1600" kern="1200" dirty="0" smtClean="0"/>
            <a:t>, ma anche di rinsaldare il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legame tra questa e la PA</a:t>
          </a:r>
          <a:endParaRPr lang="it-IT" sz="1600" kern="1200" dirty="0"/>
        </a:p>
      </dsp:txBody>
      <dsp:txXfrm>
        <a:off x="4491496" y="371933"/>
        <a:ext cx="3082007" cy="1494507"/>
      </dsp:txXfrm>
    </dsp:sp>
    <dsp:sp modelId="{1D0DE46A-2D30-401C-BB6D-BDEA4F2C6F88}">
      <dsp:nvSpPr>
        <dsp:cNvPr id="0" name=""/>
        <dsp:cNvSpPr/>
      </dsp:nvSpPr>
      <dsp:spPr>
        <a:xfrm rot="2142401">
          <a:off x="3027995" y="2453250"/>
          <a:ext cx="1564009" cy="70312"/>
        </a:xfrm>
        <a:custGeom>
          <a:avLst/>
          <a:gdLst/>
          <a:ahLst/>
          <a:cxnLst/>
          <a:rect l="0" t="0" r="0" b="0"/>
          <a:pathLst>
            <a:path>
              <a:moveTo>
                <a:pt x="0" y="35156"/>
              </a:moveTo>
              <a:lnTo>
                <a:pt x="1564009" y="3515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770899" y="2449306"/>
        <a:ext cx="78200" cy="78200"/>
      </dsp:txXfrm>
    </dsp:sp>
    <dsp:sp modelId="{53FABCC5-F607-4A4D-A1B5-8660A3092FB7}">
      <dsp:nvSpPr>
        <dsp:cNvPr id="0" name=""/>
        <dsp:cNvSpPr/>
      </dsp:nvSpPr>
      <dsp:spPr>
        <a:xfrm>
          <a:off x="4445000" y="2151062"/>
          <a:ext cx="3174999" cy="1587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smtClean="0"/>
            <a:t>necessità di rafforzare il rapporto tra innovazione industriale ed innovazione sociale</a:t>
          </a:r>
          <a:endParaRPr lang="it-IT" sz="1600" kern="1200" dirty="0"/>
        </a:p>
      </dsp:txBody>
      <dsp:txXfrm>
        <a:off x="4491496" y="2197558"/>
        <a:ext cx="3082007" cy="149450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87B8C-A529-4563-878D-8D2E2BC53573}">
      <dsp:nvSpPr>
        <dsp:cNvPr id="0" name=""/>
        <dsp:cNvSpPr/>
      </dsp:nvSpPr>
      <dsp:spPr>
        <a:xfrm>
          <a:off x="4000" y="431096"/>
          <a:ext cx="1533588" cy="5453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Smart </a:t>
          </a:r>
          <a:r>
            <a:rPr lang="it-IT" sz="1500" kern="1200" dirty="0" err="1" smtClean="0"/>
            <a:t>Education</a:t>
          </a:r>
          <a:endParaRPr lang="it-IT" sz="1500" kern="1200" dirty="0"/>
        </a:p>
      </dsp:txBody>
      <dsp:txXfrm>
        <a:off x="4000" y="431096"/>
        <a:ext cx="1533588" cy="545397"/>
      </dsp:txXfrm>
    </dsp:sp>
    <dsp:sp modelId="{F5FE4077-1C6E-4E72-844A-95657965F4C6}">
      <dsp:nvSpPr>
        <dsp:cNvPr id="0" name=""/>
        <dsp:cNvSpPr/>
      </dsp:nvSpPr>
      <dsp:spPr>
        <a:xfrm>
          <a:off x="4000" y="976493"/>
          <a:ext cx="1533588" cy="327292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diffusione delle tecnologie interattive in ambito didattico; </a:t>
          </a:r>
          <a:endParaRPr lang="it-IT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>
              <a:latin typeface="+mn-lt"/>
            </a:rPr>
            <a:t>Formazione digitale</a:t>
          </a:r>
          <a:endParaRPr lang="it-IT" sz="1500" kern="1200" dirty="0">
            <a:latin typeface="+mn-lt"/>
          </a:endParaRPr>
        </a:p>
      </dsp:txBody>
      <dsp:txXfrm>
        <a:off x="4000" y="976493"/>
        <a:ext cx="1533588" cy="3272929"/>
      </dsp:txXfrm>
    </dsp:sp>
    <dsp:sp modelId="{3EA2DB41-B7C2-4B91-A562-ACDBA38817E2}">
      <dsp:nvSpPr>
        <dsp:cNvPr id="0" name=""/>
        <dsp:cNvSpPr/>
      </dsp:nvSpPr>
      <dsp:spPr>
        <a:xfrm>
          <a:off x="1752291" y="431096"/>
          <a:ext cx="1533588" cy="545397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Risorse Naturali Rinnovabili</a:t>
          </a:r>
          <a:endParaRPr lang="it-IT" sz="1500" kern="1200" dirty="0"/>
        </a:p>
      </dsp:txBody>
      <dsp:txXfrm>
        <a:off x="1752291" y="431096"/>
        <a:ext cx="1533588" cy="545397"/>
      </dsp:txXfrm>
    </dsp:sp>
    <dsp:sp modelId="{95101CA3-3657-4F53-95E6-0DD7F24F28EC}">
      <dsp:nvSpPr>
        <dsp:cNvPr id="0" name=""/>
        <dsp:cNvSpPr/>
      </dsp:nvSpPr>
      <dsp:spPr>
        <a:xfrm>
          <a:off x="1752291" y="976493"/>
          <a:ext cx="1533588" cy="3272929"/>
        </a:xfrm>
        <a:prstGeom prst="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diversificazione delle fonti di energia rinnovabile </a:t>
          </a:r>
          <a:endParaRPr lang="it-IT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l’estensione del rinnovabile agli edifici pubblici</a:t>
          </a:r>
          <a:endParaRPr lang="it-IT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>
              <a:latin typeface="+mn-lt"/>
            </a:rPr>
            <a:t>Gestione</a:t>
          </a:r>
          <a:r>
            <a:rPr lang="en-US" sz="1500" kern="1200" dirty="0" smtClean="0">
              <a:latin typeface="+mn-lt"/>
            </a:rPr>
            <a:t> </a:t>
          </a:r>
          <a:r>
            <a:rPr lang="en-US" sz="1500" kern="1200" dirty="0" err="1" smtClean="0">
              <a:latin typeface="+mn-lt"/>
            </a:rPr>
            <a:t>di</a:t>
          </a:r>
          <a:r>
            <a:rPr lang="en-US" sz="1500" kern="1200" dirty="0" smtClean="0">
              <a:latin typeface="+mn-lt"/>
            </a:rPr>
            <a:t> </a:t>
          </a:r>
          <a:r>
            <a:rPr lang="en-US" sz="1500" kern="1200" dirty="0" err="1" smtClean="0">
              <a:latin typeface="+mn-lt"/>
            </a:rPr>
            <a:t>rifiuti</a:t>
          </a:r>
          <a:r>
            <a:rPr lang="en-US" sz="1500" kern="1200" dirty="0" smtClean="0">
              <a:latin typeface="+mn-lt"/>
            </a:rPr>
            <a:t> </a:t>
          </a:r>
          <a:r>
            <a:rPr lang="en-US" sz="1500" kern="1200" dirty="0" err="1" smtClean="0">
              <a:latin typeface="+mn-lt"/>
            </a:rPr>
            <a:t>acque</a:t>
          </a:r>
          <a:r>
            <a:rPr lang="en-US" sz="1500" kern="1200" dirty="0" smtClean="0">
              <a:latin typeface="+mn-lt"/>
            </a:rPr>
            <a:t>, </a:t>
          </a:r>
          <a:r>
            <a:rPr lang="en-US" sz="1500" kern="1200" dirty="0" err="1" smtClean="0">
              <a:latin typeface="+mn-lt"/>
            </a:rPr>
            <a:t>biodiversità</a:t>
          </a:r>
          <a:r>
            <a:rPr lang="en-US" sz="1500" kern="1200" dirty="0" smtClean="0">
              <a:latin typeface="+mn-lt"/>
            </a:rPr>
            <a:t> </a:t>
          </a:r>
          <a:r>
            <a:rPr lang="en-US" sz="1500" kern="1200" dirty="0" err="1" smtClean="0">
              <a:latin typeface="+mn-lt"/>
            </a:rPr>
            <a:t>urbana</a:t>
          </a:r>
          <a:endParaRPr lang="it-IT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>
              <a:latin typeface="+mn-lt"/>
            </a:rPr>
            <a:t>Smart </a:t>
          </a:r>
          <a:r>
            <a:rPr lang="it-IT" sz="1500" kern="1200" dirty="0" err="1" smtClean="0">
              <a:latin typeface="+mn-lt"/>
            </a:rPr>
            <a:t>grid</a:t>
          </a:r>
          <a:endParaRPr lang="it-IT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>
              <a:latin typeface="+mn-lt"/>
            </a:rPr>
            <a:t>Smart building</a:t>
          </a:r>
          <a:endParaRPr lang="it-IT" sz="1500" kern="1200" dirty="0">
            <a:latin typeface="+mn-lt"/>
          </a:endParaRPr>
        </a:p>
      </dsp:txBody>
      <dsp:txXfrm>
        <a:off x="1752291" y="976493"/>
        <a:ext cx="1533588" cy="3272929"/>
      </dsp:txXfrm>
    </dsp:sp>
    <dsp:sp modelId="{2E60F5AD-47D2-4E00-B5EB-1CE3F8006FF6}">
      <dsp:nvSpPr>
        <dsp:cNvPr id="0" name=""/>
        <dsp:cNvSpPr/>
      </dsp:nvSpPr>
      <dsp:spPr>
        <a:xfrm>
          <a:off x="3500581" y="431096"/>
          <a:ext cx="1533588" cy="545397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Mobilità e Logistica</a:t>
          </a:r>
          <a:endParaRPr lang="it-IT" sz="1500" kern="1200" dirty="0"/>
        </a:p>
      </dsp:txBody>
      <dsp:txXfrm>
        <a:off x="3500581" y="431096"/>
        <a:ext cx="1533588" cy="545397"/>
      </dsp:txXfrm>
    </dsp:sp>
    <dsp:sp modelId="{94243526-309C-4690-AB5B-F354580BEF6A}">
      <dsp:nvSpPr>
        <dsp:cNvPr id="0" name=""/>
        <dsp:cNvSpPr/>
      </dsp:nvSpPr>
      <dsp:spPr>
        <a:xfrm>
          <a:off x="3500581" y="976493"/>
          <a:ext cx="1533588" cy="3272929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Integrazione e digitalizzazione </a:t>
          </a:r>
          <a:r>
            <a:rPr kumimoji="0" lang="it-IT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di servizi come il biglietto per il trasporto, la sosta, l’accesso a ZTL</a:t>
          </a:r>
          <a:endParaRPr lang="it-IT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err="1" smtClean="0">
              <a:latin typeface="+mn-lt"/>
            </a:rPr>
            <a:t>App</a:t>
          </a:r>
          <a:r>
            <a:rPr lang="it-IT" sz="1500" kern="1200" dirty="0" smtClean="0">
              <a:latin typeface="+mn-lt"/>
            </a:rPr>
            <a:t> e informazioni in tempo reale</a:t>
          </a:r>
          <a:endParaRPr lang="it-IT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iniziative coordinate di Mobilità Alternativa</a:t>
          </a:r>
          <a:endParaRPr lang="it-IT" sz="1500" kern="1200" dirty="0">
            <a:latin typeface="+mn-lt"/>
          </a:endParaRPr>
        </a:p>
      </dsp:txBody>
      <dsp:txXfrm>
        <a:off x="3500581" y="976493"/>
        <a:ext cx="1533588" cy="3272929"/>
      </dsp:txXfrm>
    </dsp:sp>
    <dsp:sp modelId="{0BB71110-DAFA-4351-952D-1F5E24E8A9FB}">
      <dsp:nvSpPr>
        <dsp:cNvPr id="0" name=""/>
        <dsp:cNvSpPr/>
      </dsp:nvSpPr>
      <dsp:spPr>
        <a:xfrm>
          <a:off x="5248872" y="431096"/>
          <a:ext cx="1533588" cy="545397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Smart </a:t>
          </a:r>
          <a:r>
            <a:rPr lang="it-IT" sz="1500" kern="1200" dirty="0" err="1" smtClean="0"/>
            <a:t>Government</a:t>
          </a:r>
          <a:endParaRPr lang="it-IT" sz="1500" kern="1200" dirty="0"/>
        </a:p>
      </dsp:txBody>
      <dsp:txXfrm>
        <a:off x="5248872" y="431096"/>
        <a:ext cx="1533588" cy="545397"/>
      </dsp:txXfrm>
    </dsp:sp>
    <dsp:sp modelId="{9DCDEFDF-4C3B-4218-AE9A-E6A17B49EC7F}">
      <dsp:nvSpPr>
        <dsp:cNvPr id="0" name=""/>
        <dsp:cNvSpPr/>
      </dsp:nvSpPr>
      <dsp:spPr>
        <a:xfrm>
          <a:off x="5248872" y="976493"/>
          <a:ext cx="1533588" cy="3272929"/>
        </a:xfrm>
        <a:prstGeom prst="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b="0" kern="1200" dirty="0" smtClean="0"/>
            <a:t>nuove forme di socialità e partecipazione della cittadinanza</a:t>
          </a:r>
          <a:endParaRPr lang="it-IT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Nuove forme di utilizzo di spazi urbani pubblici o privati</a:t>
          </a:r>
          <a:endParaRPr lang="it-IT" sz="1500" kern="1200" dirty="0"/>
        </a:p>
      </dsp:txBody>
      <dsp:txXfrm>
        <a:off x="5248872" y="976493"/>
        <a:ext cx="1533588" cy="3272929"/>
      </dsp:txXfrm>
    </dsp:sp>
    <dsp:sp modelId="{C1C73B0E-7149-4408-8808-1182094765BD}">
      <dsp:nvSpPr>
        <dsp:cNvPr id="0" name=""/>
        <dsp:cNvSpPr/>
      </dsp:nvSpPr>
      <dsp:spPr>
        <a:xfrm>
          <a:off x="6997163" y="431096"/>
          <a:ext cx="1533588" cy="54539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Smart </a:t>
          </a:r>
          <a:r>
            <a:rPr lang="it-IT" sz="1500" kern="1200" dirty="0" err="1" smtClean="0"/>
            <a:t>Health</a:t>
          </a:r>
          <a:endParaRPr lang="it-IT" sz="1500" kern="1200" dirty="0"/>
        </a:p>
      </dsp:txBody>
      <dsp:txXfrm>
        <a:off x="6997163" y="431096"/>
        <a:ext cx="1533588" cy="545397"/>
      </dsp:txXfrm>
    </dsp:sp>
    <dsp:sp modelId="{02D873CB-712B-43D3-A00D-804ADE35E405}">
      <dsp:nvSpPr>
        <dsp:cNvPr id="0" name=""/>
        <dsp:cNvSpPr/>
      </dsp:nvSpPr>
      <dsp:spPr>
        <a:xfrm>
          <a:off x="6997163" y="976493"/>
          <a:ext cx="1533588" cy="3272929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Fascicolo sociosanitario online</a:t>
          </a:r>
          <a:endParaRPr lang="it-IT" sz="1500" kern="1200" dirty="0"/>
        </a:p>
      </dsp:txBody>
      <dsp:txXfrm>
        <a:off x="6997163" y="976493"/>
        <a:ext cx="1533588" cy="327292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0DB6F-53FC-4451-8412-D98A1010BCCC}">
      <dsp:nvSpPr>
        <dsp:cNvPr id="0" name=""/>
        <dsp:cNvSpPr/>
      </dsp:nvSpPr>
      <dsp:spPr>
        <a:xfrm>
          <a:off x="0" y="108"/>
          <a:ext cx="4053175" cy="3690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Indicazioni di priorità per RIS3</a:t>
          </a:r>
          <a:endParaRPr lang="it-IT" sz="1800" b="1" kern="1200" dirty="0"/>
        </a:p>
      </dsp:txBody>
      <dsp:txXfrm>
        <a:off x="18016" y="18124"/>
        <a:ext cx="4017143" cy="33303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0DB6F-53FC-4451-8412-D98A1010BCCC}">
      <dsp:nvSpPr>
        <dsp:cNvPr id="0" name=""/>
        <dsp:cNvSpPr/>
      </dsp:nvSpPr>
      <dsp:spPr>
        <a:xfrm>
          <a:off x="0" y="267"/>
          <a:ext cx="5418263" cy="3690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Intervento F. Molinari, esperto MISE- MIUR</a:t>
          </a:r>
          <a:endParaRPr lang="it-IT" sz="1800" b="1" kern="1200" dirty="0"/>
        </a:p>
      </dsp:txBody>
      <dsp:txXfrm>
        <a:off x="18016" y="18283"/>
        <a:ext cx="5382231" cy="333032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67A7D-84CC-4ABF-B0E6-DF9F283923CF}">
      <dsp:nvSpPr>
        <dsp:cNvPr id="0" name=""/>
        <dsp:cNvSpPr/>
      </dsp:nvSpPr>
      <dsp:spPr>
        <a:xfrm>
          <a:off x="2790" y="470605"/>
          <a:ext cx="2720552" cy="1088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Impegni e scadenze</a:t>
          </a:r>
          <a:endParaRPr lang="it-IT" sz="2000" kern="1200" dirty="0"/>
        </a:p>
      </dsp:txBody>
      <dsp:txXfrm>
        <a:off x="2790" y="470605"/>
        <a:ext cx="2720552" cy="1088220"/>
      </dsp:txXfrm>
    </dsp:sp>
    <dsp:sp modelId="{1BD922C1-C6AF-40E3-BC00-4A2C5AD342A7}">
      <dsp:nvSpPr>
        <dsp:cNvPr id="0" name=""/>
        <dsp:cNvSpPr/>
      </dsp:nvSpPr>
      <dsp:spPr>
        <a:xfrm>
          <a:off x="2790" y="1558826"/>
          <a:ext cx="272055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Condivisione piano di lavoro </a:t>
          </a:r>
          <a:endParaRPr lang="it-IT" sz="2800" kern="1200" dirty="0"/>
        </a:p>
      </dsp:txBody>
      <dsp:txXfrm>
        <a:off x="2790" y="1558826"/>
        <a:ext cx="2720552" cy="2810880"/>
      </dsp:txXfrm>
    </dsp:sp>
    <dsp:sp modelId="{7F2A340E-59E4-4175-8854-BFDFADCB71D4}">
      <dsp:nvSpPr>
        <dsp:cNvPr id="0" name=""/>
        <dsp:cNvSpPr/>
      </dsp:nvSpPr>
      <dsp:spPr>
        <a:xfrm>
          <a:off x="3104219" y="470605"/>
          <a:ext cx="2720552" cy="1088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Format contributi </a:t>
          </a:r>
          <a:endParaRPr lang="it-IT" sz="2400" kern="1200" dirty="0"/>
        </a:p>
      </dsp:txBody>
      <dsp:txXfrm>
        <a:off x="3104219" y="470605"/>
        <a:ext cx="2720552" cy="1088220"/>
      </dsp:txXfrm>
    </dsp:sp>
    <dsp:sp modelId="{94513309-A0E9-4D0F-A5A0-10C1399E3A82}">
      <dsp:nvSpPr>
        <dsp:cNvPr id="0" name=""/>
        <dsp:cNvSpPr/>
      </dsp:nvSpPr>
      <dsp:spPr>
        <a:xfrm>
          <a:off x="3104219" y="1558826"/>
          <a:ext cx="272055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Presentazione e chiarimenti per la compilazione del format</a:t>
          </a:r>
          <a:endParaRPr lang="it-IT" sz="2800" kern="1200" dirty="0"/>
        </a:p>
      </dsp:txBody>
      <dsp:txXfrm>
        <a:off x="3104219" y="1558826"/>
        <a:ext cx="2720552" cy="2810880"/>
      </dsp:txXfrm>
    </dsp:sp>
    <dsp:sp modelId="{A49B64DD-D913-4BEC-83CF-83365F2FB831}">
      <dsp:nvSpPr>
        <dsp:cNvPr id="0" name=""/>
        <dsp:cNvSpPr/>
      </dsp:nvSpPr>
      <dsp:spPr>
        <a:xfrm>
          <a:off x="6208439" y="470605"/>
          <a:ext cx="2720552" cy="1088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Strumenti e modalità di lavoro</a:t>
          </a:r>
          <a:endParaRPr lang="it-IT" sz="2400" kern="1200" dirty="0"/>
        </a:p>
      </dsp:txBody>
      <dsp:txXfrm>
        <a:off x="6208439" y="470605"/>
        <a:ext cx="2720552" cy="1088220"/>
      </dsp:txXfrm>
    </dsp:sp>
    <dsp:sp modelId="{5E16153D-110E-4957-9859-E9281CCD6FF8}">
      <dsp:nvSpPr>
        <dsp:cNvPr id="0" name=""/>
        <dsp:cNvSpPr/>
      </dsp:nvSpPr>
      <dsp:spPr>
        <a:xfrm>
          <a:off x="6205649" y="1558826"/>
          <a:ext cx="272055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Forum discussione http://www.innovatoripa.it/groups/strategia-innovazione-sicilia</a:t>
          </a:r>
          <a:endParaRPr lang="it-IT" sz="2400" kern="1200" dirty="0"/>
        </a:p>
      </dsp:txBody>
      <dsp:txXfrm>
        <a:off x="6205649" y="1558826"/>
        <a:ext cx="2720552" cy="2810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5031E-EAE2-44AE-A204-79AAE3CD8BF2}">
      <dsp:nvSpPr>
        <dsp:cNvPr id="0" name=""/>
        <dsp:cNvSpPr/>
      </dsp:nvSpPr>
      <dsp:spPr>
        <a:xfrm>
          <a:off x="1751" y="0"/>
          <a:ext cx="1792909" cy="453332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TAVOLI TEMATICI</a:t>
          </a:r>
          <a:endParaRPr lang="it-IT" sz="2400" b="1" kern="1200" dirty="0"/>
        </a:p>
      </dsp:txBody>
      <dsp:txXfrm>
        <a:off x="89274" y="87523"/>
        <a:ext cx="1617863" cy="435827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B64DD-D913-4BEC-83CF-83365F2FB831}">
      <dsp:nvSpPr>
        <dsp:cNvPr id="0" name=""/>
        <dsp:cNvSpPr/>
      </dsp:nvSpPr>
      <dsp:spPr>
        <a:xfrm>
          <a:off x="0" y="38557"/>
          <a:ext cx="8928992" cy="149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Strumenti e modalità di lavoro</a:t>
          </a:r>
          <a:endParaRPr lang="it-IT" sz="2400" kern="1200" dirty="0"/>
        </a:p>
      </dsp:txBody>
      <dsp:txXfrm>
        <a:off x="0" y="38557"/>
        <a:ext cx="8928992" cy="1497600"/>
      </dsp:txXfrm>
    </dsp:sp>
    <dsp:sp modelId="{5E16153D-110E-4957-9859-E9281CCD6FF8}">
      <dsp:nvSpPr>
        <dsp:cNvPr id="0" name=""/>
        <dsp:cNvSpPr/>
      </dsp:nvSpPr>
      <dsp:spPr>
        <a:xfrm>
          <a:off x="0" y="1536157"/>
          <a:ext cx="8928992" cy="2569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Comunità su </a:t>
          </a:r>
          <a:r>
            <a:rPr lang="it-IT" sz="2400" kern="1200" dirty="0" err="1" smtClean="0"/>
            <a:t>InnovatoriPA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Download documenti (Slide tavolo, Slide Esperto, Piano lavoro, Format contributo)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Caricamento contributo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Invio commenti 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E-mail invio allegati: strategia.innovazione@regione.sicilia.it</a:t>
          </a:r>
          <a:endParaRPr lang="it-IT" sz="2400" kern="1200" dirty="0"/>
        </a:p>
      </dsp:txBody>
      <dsp:txXfrm>
        <a:off x="0" y="1536157"/>
        <a:ext cx="8928992" cy="25693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C59A-ED65-4B0D-9470-3F18E593A142}">
      <dsp:nvSpPr>
        <dsp:cNvPr id="0" name=""/>
        <dsp:cNvSpPr/>
      </dsp:nvSpPr>
      <dsp:spPr>
        <a:xfrm>
          <a:off x="0" y="0"/>
          <a:ext cx="7574833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F97BB-80AE-4B89-8B32-FB05A53BD028}">
      <dsp:nvSpPr>
        <dsp:cNvPr id="0" name=""/>
        <dsp:cNvSpPr/>
      </dsp:nvSpPr>
      <dsp:spPr>
        <a:xfrm>
          <a:off x="0" y="0"/>
          <a:ext cx="7574833" cy="729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1" i="0" kern="1200" dirty="0">
            <a:solidFill>
              <a:srgbClr val="C00000"/>
            </a:solidFill>
          </a:endParaRPr>
        </a:p>
      </dsp:txBody>
      <dsp:txXfrm>
        <a:off x="0" y="0"/>
        <a:ext cx="7574833" cy="7297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CCAE3-4E5B-4AD4-98CF-C84CFD4B2B61}">
      <dsp:nvSpPr>
        <dsp:cNvPr id="0" name=""/>
        <dsp:cNvSpPr/>
      </dsp:nvSpPr>
      <dsp:spPr>
        <a:xfrm>
          <a:off x="1380422" y="249817"/>
          <a:ext cx="3413760" cy="3413760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Avvio</a:t>
          </a:r>
          <a:endParaRPr lang="it-IT" sz="1300" kern="1200" dirty="0"/>
        </a:p>
      </dsp:txBody>
      <dsp:txXfrm>
        <a:off x="3192560" y="957360"/>
        <a:ext cx="1259840" cy="934720"/>
      </dsp:txXfrm>
    </dsp:sp>
    <dsp:sp modelId="{F0F6EC78-48FE-4338-9470-51C5945E4C5A}">
      <dsp:nvSpPr>
        <dsp:cNvPr id="0" name=""/>
        <dsp:cNvSpPr/>
      </dsp:nvSpPr>
      <dsp:spPr>
        <a:xfrm>
          <a:off x="1380422" y="364422"/>
          <a:ext cx="3413760" cy="341376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Elaborazione ed invio contributi</a:t>
          </a:r>
          <a:endParaRPr lang="it-IT" sz="1300" kern="1200" dirty="0"/>
        </a:p>
      </dsp:txBody>
      <dsp:txXfrm>
        <a:off x="3192560" y="2135920"/>
        <a:ext cx="1259840" cy="934720"/>
      </dsp:txXfrm>
    </dsp:sp>
    <dsp:sp modelId="{6474684D-7762-4CD1-A3B4-D72EED99A80F}">
      <dsp:nvSpPr>
        <dsp:cNvPr id="0" name=""/>
        <dsp:cNvSpPr/>
      </dsp:nvSpPr>
      <dsp:spPr>
        <a:xfrm>
          <a:off x="1265817" y="364422"/>
          <a:ext cx="3413760" cy="3413760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Raccolta e sistematizzazione contributi</a:t>
          </a:r>
          <a:endParaRPr lang="it-IT" sz="1300" kern="1200" dirty="0"/>
        </a:p>
      </dsp:txBody>
      <dsp:txXfrm>
        <a:off x="1607600" y="2135920"/>
        <a:ext cx="1259840" cy="934720"/>
      </dsp:txXfrm>
    </dsp:sp>
    <dsp:sp modelId="{2CD97BB5-9B57-47E0-A5C0-4486B247297F}">
      <dsp:nvSpPr>
        <dsp:cNvPr id="0" name=""/>
        <dsp:cNvSpPr/>
      </dsp:nvSpPr>
      <dsp:spPr>
        <a:xfrm>
          <a:off x="1265817" y="249817"/>
          <a:ext cx="3413760" cy="3413760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Restituzione e condivisione</a:t>
          </a:r>
          <a:endParaRPr lang="it-IT" sz="1300" kern="1200" dirty="0"/>
        </a:p>
      </dsp:txBody>
      <dsp:txXfrm>
        <a:off x="1607600" y="957360"/>
        <a:ext cx="1259840" cy="934720"/>
      </dsp:txXfrm>
    </dsp:sp>
    <dsp:sp modelId="{5CC2729F-211C-496E-9C98-DF70F4BFF7C1}">
      <dsp:nvSpPr>
        <dsp:cNvPr id="0" name=""/>
        <dsp:cNvSpPr/>
      </dsp:nvSpPr>
      <dsp:spPr>
        <a:xfrm>
          <a:off x="1169094" y="38489"/>
          <a:ext cx="3836416" cy="383641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2B4D0-B766-4BEF-AE06-9F28B81EEEE6}">
      <dsp:nvSpPr>
        <dsp:cNvPr id="0" name=""/>
        <dsp:cNvSpPr/>
      </dsp:nvSpPr>
      <dsp:spPr>
        <a:xfrm>
          <a:off x="1169094" y="153094"/>
          <a:ext cx="3836416" cy="383641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C345A-097E-4D75-B389-7699A21EF75E}">
      <dsp:nvSpPr>
        <dsp:cNvPr id="0" name=""/>
        <dsp:cNvSpPr/>
      </dsp:nvSpPr>
      <dsp:spPr>
        <a:xfrm>
          <a:off x="1049770" y="198018"/>
          <a:ext cx="3836416" cy="383641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4AC69-442E-4B0A-9DD7-23F3962569FF}">
      <dsp:nvSpPr>
        <dsp:cNvPr id="0" name=""/>
        <dsp:cNvSpPr/>
      </dsp:nvSpPr>
      <dsp:spPr>
        <a:xfrm>
          <a:off x="1054489" y="38489"/>
          <a:ext cx="3836416" cy="383641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2DCA0-E0C4-4C9A-85AF-7DB18A0D9F69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21715-2796-4EE2-8D70-273DF756F4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61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2699"/>
            <a:fld id="{849D7E3E-65FA-44BD-9ED2-69951587F243}" type="slidenum">
              <a:rPr lang="en-GB" smtClean="0"/>
              <a:pPr defTabSz="902699"/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7507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7900"/>
            <a:fld id="{75B8384F-8735-4410-B801-D6CC57CD08A2}" type="slidenum">
              <a:rPr lang="en-GB" smtClean="0"/>
              <a:pPr defTabSz="977900"/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8990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solidFill>
            <a:srgbClr val="5B9BD5"/>
          </a:solidFill>
          <a:ln w="12600">
            <a:solidFill>
              <a:srgbClr val="41719C"/>
            </a:solidFill>
          </a:ln>
        </p:spPr>
      </p:sp>
      <p:sp>
        <p:nvSpPr>
          <p:cNvPr id="40962" name="Segnaposto note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/>
          <a:lstStyle/>
          <a:p>
            <a:r>
              <a:rPr lang="it-IT" b="1" smtClean="0"/>
              <a:t>1.Azione di feedback e di restituzione (Laboratorio) </a:t>
            </a:r>
            <a:r>
              <a:rPr lang="it-IT" smtClean="0"/>
              <a:t>agli attori coinvolti da parte della Regione degli avanzamenti conseguiti, </a:t>
            </a:r>
            <a:r>
              <a:rPr lang="it-IT" sz="1100" smtClean="0"/>
              <a:t>avvalendosi di una appropriata strategia comunicativa, per confermare la credibilità del processo e della sua conduzione</a:t>
            </a:r>
          </a:p>
          <a:p>
            <a:r>
              <a:rPr lang="it-IT" sz="1100" smtClean="0"/>
              <a:t>4.</a:t>
            </a:r>
            <a:r>
              <a:rPr lang="it-IT" sz="1100" b="1" smtClean="0"/>
              <a:t> Attività di Formalizzazione (con appositi strumenti) della condivisione </a:t>
            </a:r>
            <a:r>
              <a:rPr lang="it-IT" sz="1100" smtClean="0"/>
              <a:t>delle linee portanti della strategia e del piano  d’azione con gli attori rilevanti (a partire da EPR e università)</a:t>
            </a:r>
            <a:endParaRPr lang="it-IT" sz="1000" smtClean="0"/>
          </a:p>
          <a:p>
            <a:endParaRPr lang="it-IT" sz="1100" smtClean="0"/>
          </a:p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74644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6F22C-A626-425B-B3CE-FFB0711DC70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6F22C-A626-425B-B3CE-FFB0711DC70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9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6F22C-A626-425B-B3CE-FFB0711DC70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4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6F22C-A626-425B-B3CE-FFB0711DC702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37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6F22C-A626-425B-B3CE-FFB0711DC70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7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93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37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 descr="Logo-FORMEZ-PA-090320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66" y="6496050"/>
            <a:ext cx="971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OAT-LOGO-GENERALE-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6123" y="6357939"/>
            <a:ext cx="59787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o 3"/>
          <p:cNvGrpSpPr>
            <a:grpSpLocks/>
          </p:cNvGrpSpPr>
          <p:nvPr userDrawn="1"/>
        </p:nvGrpSpPr>
        <p:grpSpPr bwMode="auto">
          <a:xfrm>
            <a:off x="8792" y="-19050"/>
            <a:ext cx="9144000" cy="646113"/>
            <a:chOff x="-37009" y="-36513"/>
            <a:chExt cx="9143999" cy="89434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688" t="21562" r="5663" b="66251"/>
            <a:stretch>
              <a:fillRect/>
            </a:stretch>
          </p:blipFill>
          <p:spPr bwMode="auto">
            <a:xfrm>
              <a:off x="-37009" y="0"/>
              <a:ext cx="9143999" cy="85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jau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3731" y="0"/>
              <a:ext cx="8001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stellon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704" y="-36513"/>
              <a:ext cx="5334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Logo_POFes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27784" y="0"/>
              <a:ext cx="827088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860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AF7B-515D-4BF6-8720-51963FCFDAC6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10/05/2014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359A34D-25AC-47B8-B735-38BE13EF388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8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47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88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25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13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8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32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60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67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42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aeconomicdevelopment.com/News/PublishingImages/s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75"/>
            <a:ext cx="2714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" name="Gruppo 4"/>
          <p:cNvGrpSpPr>
            <a:grpSpLocks/>
          </p:cNvGrpSpPr>
          <p:nvPr userDrawn="1"/>
        </p:nvGrpSpPr>
        <p:grpSpPr bwMode="auto">
          <a:xfrm>
            <a:off x="0" y="-26988"/>
            <a:ext cx="9144000" cy="792163"/>
            <a:chOff x="0" y="-36513"/>
            <a:chExt cx="9144000" cy="822326"/>
          </a:xfrm>
        </p:grpSpPr>
        <p:pic>
          <p:nvPicPr>
            <p:cNvPr id="103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688" t="21562" r="5663" b="66251"/>
            <a:stretch>
              <a:fillRect/>
            </a:stretch>
          </p:blipFill>
          <p:spPr bwMode="auto">
            <a:xfrm>
              <a:off x="0" y="0"/>
              <a:ext cx="9144000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5" descr="jau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3731" y="0"/>
              <a:ext cx="8001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7" descr="stellon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704" y="-36513"/>
              <a:ext cx="5334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2" descr="Logo_POFes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27784" y="0"/>
              <a:ext cx="827088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" name="Connettore 1 12"/>
          <p:cNvCxnSpPr/>
          <p:nvPr userDrawn="1"/>
        </p:nvCxnSpPr>
        <p:spPr bwMode="auto">
          <a:xfrm>
            <a:off x="0" y="1857375"/>
            <a:ext cx="7643813" cy="1588"/>
          </a:xfrm>
          <a:prstGeom prst="line">
            <a:avLst/>
          </a:prstGeom>
          <a:noFill/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/>
        </p:spPr>
      </p:cxnSp>
      <p:sp>
        <p:nvSpPr>
          <p:cNvPr id="15" name="Titolo 1"/>
          <p:cNvSpPr txBox="1">
            <a:spLocks/>
          </p:cNvSpPr>
          <p:nvPr userDrawn="1"/>
        </p:nvSpPr>
        <p:spPr>
          <a:xfrm>
            <a:off x="0" y="1285875"/>
            <a:ext cx="7643813" cy="571500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endParaRPr lang="it-IT" sz="2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5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image" Target="../media/image12.wmf"/><Relationship Id="rId18" Type="http://schemas.microsoft.com/office/2007/relationships/diagramDrawing" Target="../diagrams/drawing21.xml"/><Relationship Id="rId3" Type="http://schemas.openxmlformats.org/officeDocument/2006/relationships/diagramData" Target="../diagrams/data19.xml"/><Relationship Id="rId21" Type="http://schemas.openxmlformats.org/officeDocument/2006/relationships/diagramQuickStyle" Target="../diagrams/quickStyle22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17" Type="http://schemas.openxmlformats.org/officeDocument/2006/relationships/diagramColors" Target="../diagrams/colors21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21.xml"/><Relationship Id="rId20" Type="http://schemas.openxmlformats.org/officeDocument/2006/relationships/diagramLayout" Target="../diagrams/layout2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5" Type="http://schemas.openxmlformats.org/officeDocument/2006/relationships/diagramLayout" Target="../diagrams/layout21.xml"/><Relationship Id="rId23" Type="http://schemas.microsoft.com/office/2007/relationships/diagramDrawing" Target="../diagrams/drawing22.xml"/><Relationship Id="rId10" Type="http://schemas.openxmlformats.org/officeDocument/2006/relationships/diagramQuickStyle" Target="../diagrams/quickStyle20.xml"/><Relationship Id="rId19" Type="http://schemas.openxmlformats.org/officeDocument/2006/relationships/diagramData" Target="../diagrams/data22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diagramData" Target="../diagrams/data21.xml"/><Relationship Id="rId22" Type="http://schemas.openxmlformats.org/officeDocument/2006/relationships/diagramColors" Target="../diagrams/colors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13" Type="http://schemas.openxmlformats.org/officeDocument/2006/relationships/diagramLayout" Target="../diagrams/layout31.xml"/><Relationship Id="rId18" Type="http://schemas.openxmlformats.org/officeDocument/2006/relationships/diagramLayout" Target="../diagrams/layout32.xml"/><Relationship Id="rId3" Type="http://schemas.openxmlformats.org/officeDocument/2006/relationships/diagramLayout" Target="../diagrams/layout29.xml"/><Relationship Id="rId21" Type="http://schemas.microsoft.com/office/2007/relationships/diagramDrawing" Target="../diagrams/drawing32.xml"/><Relationship Id="rId7" Type="http://schemas.openxmlformats.org/officeDocument/2006/relationships/diagramData" Target="../diagrams/data30.xml"/><Relationship Id="rId12" Type="http://schemas.openxmlformats.org/officeDocument/2006/relationships/diagramData" Target="../diagrams/data31.xml"/><Relationship Id="rId17" Type="http://schemas.openxmlformats.org/officeDocument/2006/relationships/diagramData" Target="../diagrams/data32.xml"/><Relationship Id="rId2" Type="http://schemas.openxmlformats.org/officeDocument/2006/relationships/diagramData" Target="../diagrams/data29.xml"/><Relationship Id="rId16" Type="http://schemas.microsoft.com/office/2007/relationships/diagramDrawing" Target="../diagrams/drawing31.xml"/><Relationship Id="rId20" Type="http://schemas.openxmlformats.org/officeDocument/2006/relationships/diagramColors" Target="../diagrams/colors3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5" Type="http://schemas.openxmlformats.org/officeDocument/2006/relationships/diagramColors" Target="../diagrams/colors31.xml"/><Relationship Id="rId10" Type="http://schemas.openxmlformats.org/officeDocument/2006/relationships/diagramColors" Target="../diagrams/colors30.xml"/><Relationship Id="rId19" Type="http://schemas.openxmlformats.org/officeDocument/2006/relationships/diagramQuickStyle" Target="../diagrams/quickStyle32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Relationship Id="rId14" Type="http://schemas.openxmlformats.org/officeDocument/2006/relationships/diagramQuickStyle" Target="../diagrams/quickStyle3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5.xml"/><Relationship Id="rId18" Type="http://schemas.openxmlformats.org/officeDocument/2006/relationships/diagramLayout" Target="../diagrams/layout36.xml"/><Relationship Id="rId26" Type="http://schemas.microsoft.com/office/2007/relationships/diagramDrawing" Target="../diagrams/drawing37.xml"/><Relationship Id="rId39" Type="http://schemas.openxmlformats.org/officeDocument/2006/relationships/diagramQuickStyle" Target="../diagrams/quickStyle40.xml"/><Relationship Id="rId3" Type="http://schemas.openxmlformats.org/officeDocument/2006/relationships/diagramLayout" Target="../diagrams/layout33.xml"/><Relationship Id="rId21" Type="http://schemas.microsoft.com/office/2007/relationships/diagramDrawing" Target="../diagrams/drawing36.xml"/><Relationship Id="rId34" Type="http://schemas.openxmlformats.org/officeDocument/2006/relationships/diagramQuickStyle" Target="../diagrams/quickStyle39.xml"/><Relationship Id="rId42" Type="http://schemas.openxmlformats.org/officeDocument/2006/relationships/diagramData" Target="../diagrams/data41.xml"/><Relationship Id="rId47" Type="http://schemas.openxmlformats.org/officeDocument/2006/relationships/diagramData" Target="../diagrams/data42.xml"/><Relationship Id="rId50" Type="http://schemas.openxmlformats.org/officeDocument/2006/relationships/diagramColors" Target="../diagrams/colors42.xml"/><Relationship Id="rId7" Type="http://schemas.openxmlformats.org/officeDocument/2006/relationships/diagramData" Target="../diagrams/data34.xml"/><Relationship Id="rId12" Type="http://schemas.openxmlformats.org/officeDocument/2006/relationships/diagramData" Target="../diagrams/data35.xml"/><Relationship Id="rId17" Type="http://schemas.openxmlformats.org/officeDocument/2006/relationships/diagramData" Target="../diagrams/data36.xml"/><Relationship Id="rId25" Type="http://schemas.openxmlformats.org/officeDocument/2006/relationships/diagramColors" Target="../diagrams/colors37.xml"/><Relationship Id="rId33" Type="http://schemas.openxmlformats.org/officeDocument/2006/relationships/diagramLayout" Target="../diagrams/layout39.xml"/><Relationship Id="rId38" Type="http://schemas.openxmlformats.org/officeDocument/2006/relationships/diagramLayout" Target="../diagrams/layout40.xml"/><Relationship Id="rId46" Type="http://schemas.microsoft.com/office/2007/relationships/diagramDrawing" Target="../diagrams/drawing41.xml"/><Relationship Id="rId2" Type="http://schemas.openxmlformats.org/officeDocument/2006/relationships/diagramData" Target="../diagrams/data33.xml"/><Relationship Id="rId16" Type="http://schemas.microsoft.com/office/2007/relationships/diagramDrawing" Target="../diagrams/drawing35.xml"/><Relationship Id="rId20" Type="http://schemas.openxmlformats.org/officeDocument/2006/relationships/diagramColors" Target="../diagrams/colors36.xml"/><Relationship Id="rId29" Type="http://schemas.openxmlformats.org/officeDocument/2006/relationships/diagramQuickStyle" Target="../diagrams/quickStyle38.xml"/><Relationship Id="rId41" Type="http://schemas.microsoft.com/office/2007/relationships/diagramDrawing" Target="../diagrams/drawing4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24" Type="http://schemas.openxmlformats.org/officeDocument/2006/relationships/diagramQuickStyle" Target="../diagrams/quickStyle37.xml"/><Relationship Id="rId32" Type="http://schemas.openxmlformats.org/officeDocument/2006/relationships/diagramData" Target="../diagrams/data39.xml"/><Relationship Id="rId37" Type="http://schemas.openxmlformats.org/officeDocument/2006/relationships/diagramData" Target="../diagrams/data40.xml"/><Relationship Id="rId40" Type="http://schemas.openxmlformats.org/officeDocument/2006/relationships/diagramColors" Target="../diagrams/colors40.xml"/><Relationship Id="rId45" Type="http://schemas.openxmlformats.org/officeDocument/2006/relationships/diagramColors" Target="../diagrams/colors41.xml"/><Relationship Id="rId5" Type="http://schemas.openxmlformats.org/officeDocument/2006/relationships/diagramColors" Target="../diagrams/colors33.xml"/><Relationship Id="rId15" Type="http://schemas.openxmlformats.org/officeDocument/2006/relationships/diagramColors" Target="../diagrams/colors35.xml"/><Relationship Id="rId23" Type="http://schemas.openxmlformats.org/officeDocument/2006/relationships/diagramLayout" Target="../diagrams/layout37.xml"/><Relationship Id="rId28" Type="http://schemas.openxmlformats.org/officeDocument/2006/relationships/diagramLayout" Target="../diagrams/layout38.xml"/><Relationship Id="rId36" Type="http://schemas.microsoft.com/office/2007/relationships/diagramDrawing" Target="../diagrams/drawing39.xml"/><Relationship Id="rId49" Type="http://schemas.openxmlformats.org/officeDocument/2006/relationships/diagramQuickStyle" Target="../diagrams/quickStyle42.xml"/><Relationship Id="rId10" Type="http://schemas.openxmlformats.org/officeDocument/2006/relationships/diagramColors" Target="../diagrams/colors34.xml"/><Relationship Id="rId19" Type="http://schemas.openxmlformats.org/officeDocument/2006/relationships/diagramQuickStyle" Target="../diagrams/quickStyle36.xml"/><Relationship Id="rId31" Type="http://schemas.microsoft.com/office/2007/relationships/diagramDrawing" Target="../diagrams/drawing38.xml"/><Relationship Id="rId44" Type="http://schemas.openxmlformats.org/officeDocument/2006/relationships/diagramQuickStyle" Target="../diagrams/quickStyle41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Relationship Id="rId14" Type="http://schemas.openxmlformats.org/officeDocument/2006/relationships/diagramQuickStyle" Target="../diagrams/quickStyle35.xml"/><Relationship Id="rId22" Type="http://schemas.openxmlformats.org/officeDocument/2006/relationships/diagramData" Target="../diagrams/data37.xml"/><Relationship Id="rId27" Type="http://schemas.openxmlformats.org/officeDocument/2006/relationships/diagramData" Target="../diagrams/data38.xml"/><Relationship Id="rId30" Type="http://schemas.openxmlformats.org/officeDocument/2006/relationships/diagramColors" Target="../diagrams/colors38.xml"/><Relationship Id="rId35" Type="http://schemas.openxmlformats.org/officeDocument/2006/relationships/diagramColors" Target="../diagrams/colors39.xml"/><Relationship Id="rId43" Type="http://schemas.openxmlformats.org/officeDocument/2006/relationships/diagramLayout" Target="../diagrams/layout41.xml"/><Relationship Id="rId48" Type="http://schemas.openxmlformats.org/officeDocument/2006/relationships/diagramLayout" Target="../diagrams/layout42.xml"/><Relationship Id="rId8" Type="http://schemas.openxmlformats.org/officeDocument/2006/relationships/diagramLayout" Target="../diagrams/layout34.xml"/><Relationship Id="rId51" Type="http://schemas.microsoft.com/office/2007/relationships/diagramDrawing" Target="../diagrams/drawing4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44.xml"/><Relationship Id="rId18" Type="http://schemas.openxmlformats.org/officeDocument/2006/relationships/diagramLayout" Target="../diagrams/layout45.xml"/><Relationship Id="rId26" Type="http://schemas.microsoft.com/office/2007/relationships/diagramDrawing" Target="../diagrams/drawing46.xml"/><Relationship Id="rId39" Type="http://schemas.openxmlformats.org/officeDocument/2006/relationships/diagramQuickStyle" Target="../diagrams/quickStyle49.xml"/><Relationship Id="rId21" Type="http://schemas.microsoft.com/office/2007/relationships/diagramDrawing" Target="../diagrams/drawing45.xml"/><Relationship Id="rId34" Type="http://schemas.openxmlformats.org/officeDocument/2006/relationships/diagramQuickStyle" Target="../diagrams/quickStyle48.xml"/><Relationship Id="rId42" Type="http://schemas.openxmlformats.org/officeDocument/2006/relationships/diagramData" Target="../diagrams/data50.xml"/><Relationship Id="rId47" Type="http://schemas.openxmlformats.org/officeDocument/2006/relationships/diagramData" Target="../diagrams/data51.xml"/><Relationship Id="rId50" Type="http://schemas.openxmlformats.org/officeDocument/2006/relationships/diagramColors" Target="../diagrams/colors51.xml"/><Relationship Id="rId55" Type="http://schemas.openxmlformats.org/officeDocument/2006/relationships/diagramColors" Target="../diagrams/colors52.xml"/><Relationship Id="rId63" Type="http://schemas.openxmlformats.org/officeDocument/2006/relationships/diagramLayout" Target="../diagrams/layout54.xml"/><Relationship Id="rId68" Type="http://schemas.openxmlformats.org/officeDocument/2006/relationships/diagramLayout" Target="../diagrams/layout55.xml"/><Relationship Id="rId76" Type="http://schemas.microsoft.com/office/2007/relationships/diagramDrawing" Target="../diagrams/drawing56.xml"/><Relationship Id="rId84" Type="http://schemas.openxmlformats.org/officeDocument/2006/relationships/diagramQuickStyle" Target="../diagrams/quickStyle58.xml"/><Relationship Id="rId7" Type="http://schemas.openxmlformats.org/officeDocument/2006/relationships/diagramData" Target="../diagrams/data43.xml"/><Relationship Id="rId71" Type="http://schemas.microsoft.com/office/2007/relationships/diagramDrawing" Target="../diagrams/drawing55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44.xml"/><Relationship Id="rId29" Type="http://schemas.openxmlformats.org/officeDocument/2006/relationships/diagramQuickStyle" Target="../diagrams/quickStyle47.xml"/><Relationship Id="rId11" Type="http://schemas.microsoft.com/office/2007/relationships/diagramDrawing" Target="../diagrams/drawing43.xml"/><Relationship Id="rId24" Type="http://schemas.openxmlformats.org/officeDocument/2006/relationships/diagramQuickStyle" Target="../diagrams/quickStyle46.xml"/><Relationship Id="rId32" Type="http://schemas.openxmlformats.org/officeDocument/2006/relationships/diagramData" Target="../diagrams/data48.xml"/><Relationship Id="rId37" Type="http://schemas.openxmlformats.org/officeDocument/2006/relationships/diagramData" Target="../diagrams/data49.xml"/><Relationship Id="rId40" Type="http://schemas.openxmlformats.org/officeDocument/2006/relationships/diagramColors" Target="../diagrams/colors49.xml"/><Relationship Id="rId45" Type="http://schemas.openxmlformats.org/officeDocument/2006/relationships/diagramColors" Target="../diagrams/colors50.xml"/><Relationship Id="rId53" Type="http://schemas.openxmlformats.org/officeDocument/2006/relationships/diagramLayout" Target="../diagrams/layout52.xml"/><Relationship Id="rId58" Type="http://schemas.openxmlformats.org/officeDocument/2006/relationships/diagramLayout" Target="../diagrams/layout53.xml"/><Relationship Id="rId66" Type="http://schemas.microsoft.com/office/2007/relationships/diagramDrawing" Target="../diagrams/drawing54.xml"/><Relationship Id="rId74" Type="http://schemas.openxmlformats.org/officeDocument/2006/relationships/diagramQuickStyle" Target="../diagrams/quickStyle56.xml"/><Relationship Id="rId79" Type="http://schemas.openxmlformats.org/officeDocument/2006/relationships/diagramQuickStyle" Target="../diagrams/quickStyle57.xml"/><Relationship Id="rId5" Type="http://schemas.openxmlformats.org/officeDocument/2006/relationships/image" Target="../media/image5.png"/><Relationship Id="rId61" Type="http://schemas.microsoft.com/office/2007/relationships/diagramDrawing" Target="../diagrams/drawing53.xml"/><Relationship Id="rId82" Type="http://schemas.openxmlformats.org/officeDocument/2006/relationships/diagramData" Target="../diagrams/data58.xml"/><Relationship Id="rId19" Type="http://schemas.openxmlformats.org/officeDocument/2006/relationships/diagramQuickStyle" Target="../diagrams/quickStyle45.xml"/><Relationship Id="rId4" Type="http://schemas.openxmlformats.org/officeDocument/2006/relationships/image" Target="../media/image18.jpeg"/><Relationship Id="rId9" Type="http://schemas.openxmlformats.org/officeDocument/2006/relationships/diagramQuickStyle" Target="../diagrams/quickStyle43.xml"/><Relationship Id="rId14" Type="http://schemas.openxmlformats.org/officeDocument/2006/relationships/diagramQuickStyle" Target="../diagrams/quickStyle44.xml"/><Relationship Id="rId22" Type="http://schemas.openxmlformats.org/officeDocument/2006/relationships/diagramData" Target="../diagrams/data46.xml"/><Relationship Id="rId27" Type="http://schemas.openxmlformats.org/officeDocument/2006/relationships/diagramData" Target="../diagrams/data47.xml"/><Relationship Id="rId30" Type="http://schemas.openxmlformats.org/officeDocument/2006/relationships/diagramColors" Target="../diagrams/colors47.xml"/><Relationship Id="rId35" Type="http://schemas.openxmlformats.org/officeDocument/2006/relationships/diagramColors" Target="../diagrams/colors48.xml"/><Relationship Id="rId43" Type="http://schemas.openxmlformats.org/officeDocument/2006/relationships/diagramLayout" Target="../diagrams/layout50.xml"/><Relationship Id="rId48" Type="http://schemas.openxmlformats.org/officeDocument/2006/relationships/diagramLayout" Target="../diagrams/layout51.xml"/><Relationship Id="rId56" Type="http://schemas.microsoft.com/office/2007/relationships/diagramDrawing" Target="../diagrams/drawing52.xml"/><Relationship Id="rId64" Type="http://schemas.openxmlformats.org/officeDocument/2006/relationships/diagramQuickStyle" Target="../diagrams/quickStyle54.xml"/><Relationship Id="rId69" Type="http://schemas.openxmlformats.org/officeDocument/2006/relationships/diagramQuickStyle" Target="../diagrams/quickStyle55.xml"/><Relationship Id="rId77" Type="http://schemas.openxmlformats.org/officeDocument/2006/relationships/diagramData" Target="../diagrams/data57.xml"/><Relationship Id="rId8" Type="http://schemas.openxmlformats.org/officeDocument/2006/relationships/diagramLayout" Target="../diagrams/layout43.xml"/><Relationship Id="rId51" Type="http://schemas.microsoft.com/office/2007/relationships/diagramDrawing" Target="../diagrams/drawing51.xml"/><Relationship Id="rId72" Type="http://schemas.openxmlformats.org/officeDocument/2006/relationships/diagramData" Target="../diagrams/data56.xml"/><Relationship Id="rId80" Type="http://schemas.openxmlformats.org/officeDocument/2006/relationships/diagramColors" Target="../diagrams/colors57.xml"/><Relationship Id="rId85" Type="http://schemas.openxmlformats.org/officeDocument/2006/relationships/diagramColors" Target="../diagrams/colors58.xml"/><Relationship Id="rId3" Type="http://schemas.openxmlformats.org/officeDocument/2006/relationships/image" Target="../media/image3.png"/><Relationship Id="rId12" Type="http://schemas.openxmlformats.org/officeDocument/2006/relationships/diagramData" Target="../diagrams/data44.xml"/><Relationship Id="rId17" Type="http://schemas.openxmlformats.org/officeDocument/2006/relationships/diagramData" Target="../diagrams/data45.xml"/><Relationship Id="rId25" Type="http://schemas.openxmlformats.org/officeDocument/2006/relationships/diagramColors" Target="../diagrams/colors46.xml"/><Relationship Id="rId33" Type="http://schemas.openxmlformats.org/officeDocument/2006/relationships/diagramLayout" Target="../diagrams/layout48.xml"/><Relationship Id="rId38" Type="http://schemas.openxmlformats.org/officeDocument/2006/relationships/diagramLayout" Target="../diagrams/layout49.xml"/><Relationship Id="rId46" Type="http://schemas.microsoft.com/office/2007/relationships/diagramDrawing" Target="../diagrams/drawing50.xml"/><Relationship Id="rId59" Type="http://schemas.openxmlformats.org/officeDocument/2006/relationships/diagramQuickStyle" Target="../diagrams/quickStyle53.xml"/><Relationship Id="rId67" Type="http://schemas.openxmlformats.org/officeDocument/2006/relationships/diagramData" Target="../diagrams/data55.xml"/><Relationship Id="rId20" Type="http://schemas.openxmlformats.org/officeDocument/2006/relationships/diagramColors" Target="../diagrams/colors45.xml"/><Relationship Id="rId41" Type="http://schemas.microsoft.com/office/2007/relationships/diagramDrawing" Target="../diagrams/drawing49.xml"/><Relationship Id="rId54" Type="http://schemas.openxmlformats.org/officeDocument/2006/relationships/diagramQuickStyle" Target="../diagrams/quickStyle52.xml"/><Relationship Id="rId62" Type="http://schemas.openxmlformats.org/officeDocument/2006/relationships/diagramData" Target="../diagrams/data54.xml"/><Relationship Id="rId70" Type="http://schemas.openxmlformats.org/officeDocument/2006/relationships/diagramColors" Target="../diagrams/colors55.xml"/><Relationship Id="rId75" Type="http://schemas.openxmlformats.org/officeDocument/2006/relationships/diagramColors" Target="../diagrams/colors56.xml"/><Relationship Id="rId83" Type="http://schemas.openxmlformats.org/officeDocument/2006/relationships/diagramLayout" Target="../diagrams/layout5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5" Type="http://schemas.openxmlformats.org/officeDocument/2006/relationships/diagramColors" Target="../diagrams/colors44.xml"/><Relationship Id="rId23" Type="http://schemas.openxmlformats.org/officeDocument/2006/relationships/diagramLayout" Target="../diagrams/layout46.xml"/><Relationship Id="rId28" Type="http://schemas.openxmlformats.org/officeDocument/2006/relationships/diagramLayout" Target="../diagrams/layout47.xml"/><Relationship Id="rId36" Type="http://schemas.microsoft.com/office/2007/relationships/diagramDrawing" Target="../diagrams/drawing48.xml"/><Relationship Id="rId49" Type="http://schemas.openxmlformats.org/officeDocument/2006/relationships/diagramQuickStyle" Target="../diagrams/quickStyle51.xml"/><Relationship Id="rId57" Type="http://schemas.openxmlformats.org/officeDocument/2006/relationships/diagramData" Target="../diagrams/data53.xml"/><Relationship Id="rId10" Type="http://schemas.openxmlformats.org/officeDocument/2006/relationships/diagramColors" Target="../diagrams/colors43.xml"/><Relationship Id="rId31" Type="http://schemas.microsoft.com/office/2007/relationships/diagramDrawing" Target="../diagrams/drawing47.xml"/><Relationship Id="rId44" Type="http://schemas.openxmlformats.org/officeDocument/2006/relationships/diagramQuickStyle" Target="../diagrams/quickStyle50.xml"/><Relationship Id="rId52" Type="http://schemas.openxmlformats.org/officeDocument/2006/relationships/diagramData" Target="../diagrams/data52.xml"/><Relationship Id="rId60" Type="http://schemas.openxmlformats.org/officeDocument/2006/relationships/diagramColors" Target="../diagrams/colors53.xml"/><Relationship Id="rId65" Type="http://schemas.openxmlformats.org/officeDocument/2006/relationships/diagramColors" Target="../diagrams/colors54.xml"/><Relationship Id="rId73" Type="http://schemas.openxmlformats.org/officeDocument/2006/relationships/diagramLayout" Target="../diagrams/layout56.xml"/><Relationship Id="rId78" Type="http://schemas.openxmlformats.org/officeDocument/2006/relationships/diagramLayout" Target="../diagrams/layout57.xml"/><Relationship Id="rId81" Type="http://schemas.microsoft.com/office/2007/relationships/diagramDrawing" Target="../diagrams/drawing57.xml"/><Relationship Id="rId86" Type="http://schemas.microsoft.com/office/2007/relationships/diagramDrawing" Target="../diagrams/drawing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7" Type="http://schemas.openxmlformats.org/officeDocument/2006/relationships/image" Target="../media/image21.png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5.xml"/><Relationship Id="rId3" Type="http://schemas.openxmlformats.org/officeDocument/2006/relationships/diagramLayout" Target="../diagrams/layout64.xml"/><Relationship Id="rId7" Type="http://schemas.openxmlformats.org/officeDocument/2006/relationships/diagramData" Target="../diagrams/data65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4.xml"/><Relationship Id="rId11" Type="http://schemas.microsoft.com/office/2007/relationships/diagramDrawing" Target="../diagrams/drawing65.xml"/><Relationship Id="rId5" Type="http://schemas.openxmlformats.org/officeDocument/2006/relationships/diagramColors" Target="../diagrams/colors64.xml"/><Relationship Id="rId10" Type="http://schemas.openxmlformats.org/officeDocument/2006/relationships/diagramColors" Target="../diagrams/colors65.xml"/><Relationship Id="rId4" Type="http://schemas.openxmlformats.org/officeDocument/2006/relationships/diagramQuickStyle" Target="../diagrams/quickStyle64.xml"/><Relationship Id="rId9" Type="http://schemas.openxmlformats.org/officeDocument/2006/relationships/diagramQuickStyle" Target="../diagrams/quickStyle6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7.xml"/><Relationship Id="rId3" Type="http://schemas.openxmlformats.org/officeDocument/2006/relationships/diagramLayout" Target="../diagrams/layout66.xml"/><Relationship Id="rId7" Type="http://schemas.openxmlformats.org/officeDocument/2006/relationships/diagramData" Target="../diagrams/data67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6.xml"/><Relationship Id="rId11" Type="http://schemas.microsoft.com/office/2007/relationships/diagramDrawing" Target="../diagrams/drawing67.xml"/><Relationship Id="rId5" Type="http://schemas.openxmlformats.org/officeDocument/2006/relationships/diagramColors" Target="../diagrams/colors66.xml"/><Relationship Id="rId10" Type="http://schemas.openxmlformats.org/officeDocument/2006/relationships/diagramColors" Target="../diagrams/colors67.xml"/><Relationship Id="rId4" Type="http://schemas.openxmlformats.org/officeDocument/2006/relationships/diagramQuickStyle" Target="../diagrams/quickStyle66.xml"/><Relationship Id="rId9" Type="http://schemas.openxmlformats.org/officeDocument/2006/relationships/diagramQuickStyle" Target="../diagrams/quickStyle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8.xml"/><Relationship Id="rId7" Type="http://schemas.microsoft.com/office/2007/relationships/diagramDrawing" Target="../diagrams/drawing6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8.xml"/><Relationship Id="rId5" Type="http://schemas.openxmlformats.org/officeDocument/2006/relationships/diagramQuickStyle" Target="../diagrams/quickStyle68.xml"/><Relationship Id="rId4" Type="http://schemas.openxmlformats.org/officeDocument/2006/relationships/diagramLayout" Target="../diagrams/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9.xml"/><Relationship Id="rId7" Type="http://schemas.microsoft.com/office/2007/relationships/diagramDrawing" Target="../diagrams/drawing6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9.xml"/><Relationship Id="rId5" Type="http://schemas.openxmlformats.org/officeDocument/2006/relationships/diagramQuickStyle" Target="../diagrams/quickStyle69.xml"/><Relationship Id="rId4" Type="http://schemas.openxmlformats.org/officeDocument/2006/relationships/diagramLayout" Target="../diagrams/layout6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0.xml"/><Relationship Id="rId7" Type="http://schemas.microsoft.com/office/2007/relationships/diagramDrawing" Target="../diagrams/drawing7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0.xml"/><Relationship Id="rId5" Type="http://schemas.openxmlformats.org/officeDocument/2006/relationships/diagramQuickStyle" Target="../diagrams/quickStyle70.xml"/><Relationship Id="rId4" Type="http://schemas.openxmlformats.org/officeDocument/2006/relationships/diagramLayout" Target="../diagrams/layout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trategia.innovazione@regione.sicilia.it" TargetMode="External"/><Relationship Id="rId2" Type="http://schemas.openxmlformats.org/officeDocument/2006/relationships/hyperlink" Target="http://www.innovatoripa.it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69" name="Object 19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7995" y="1131654"/>
            <a:ext cx="8724900" cy="73866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it-IT" altLang="it-IT" sz="2400" b="1" dirty="0">
                <a:solidFill>
                  <a:srgbClr val="0B538F"/>
                </a:solidFill>
                <a:latin typeface="Neo Sans Std Medium" pitchFamily="34" charset="0"/>
              </a:rPr>
              <a:t>TAVOLO TEMATICO </a:t>
            </a:r>
            <a:endParaRPr lang="it-IT" altLang="it-IT" sz="2400" b="1" dirty="0" smtClean="0">
              <a:solidFill>
                <a:srgbClr val="0B538F"/>
              </a:solidFill>
              <a:latin typeface="Neo Sans Std Medium" pitchFamily="34" charset="0"/>
            </a:endParaRPr>
          </a:p>
          <a:p>
            <a:pPr algn="ctr">
              <a:defRPr/>
            </a:pPr>
            <a:r>
              <a:rPr lang="it-IT" altLang="it-IT" sz="2400" b="1" dirty="0" smtClean="0">
                <a:solidFill>
                  <a:srgbClr val="0B538F"/>
                </a:solidFill>
                <a:latin typeface="Neo Sans Std Medium" pitchFamily="34" charset="0"/>
              </a:rPr>
              <a:t>SMART CITIES AND COMMUNITIES</a:t>
            </a:r>
            <a:endParaRPr lang="en-US" sz="2400" b="1" dirty="0">
              <a:solidFill>
                <a:srgbClr val="0B538F"/>
              </a:solidFill>
              <a:latin typeface="Neo Sans Std Medium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662855" y="-1183716"/>
            <a:ext cx="0" cy="6345115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38100" algn="ctr" rotWithShape="0">
              <a:schemeClr val="tx1">
                <a:alpha val="44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72" name="Immagine 3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5837" y="2171855"/>
            <a:ext cx="209403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3" name="Rettangolo 5"/>
          <p:cNvSpPr>
            <a:spLocks noChangeArrowheads="1"/>
          </p:cNvSpPr>
          <p:nvPr/>
        </p:nvSpPr>
        <p:spPr bwMode="auto">
          <a:xfrm>
            <a:off x="548054" y="3839562"/>
            <a:ext cx="77093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B538F"/>
                </a:solidFill>
                <a:latin typeface="Neo Sans Std Medium"/>
              </a:rPr>
              <a:t>Agenda dei Lavori</a:t>
            </a:r>
            <a:endParaRPr lang="it-IT" sz="1600" b="1" dirty="0">
              <a:solidFill>
                <a:srgbClr val="0B538F"/>
              </a:solidFill>
              <a:latin typeface="Neo Sans Std Medium"/>
            </a:endParaRPr>
          </a:p>
        </p:txBody>
      </p:sp>
      <p:sp>
        <p:nvSpPr>
          <p:cNvPr id="3274" name="CasellaDiTesto 6"/>
          <p:cNvSpPr txBox="1">
            <a:spLocks noChangeArrowheads="1"/>
          </p:cNvSpPr>
          <p:nvPr/>
        </p:nvSpPr>
        <p:spPr bwMode="auto">
          <a:xfrm>
            <a:off x="1954823" y="4868863"/>
            <a:ext cx="4895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800" b="1" dirty="0">
              <a:solidFill>
                <a:srgbClr val="0B538F"/>
              </a:solidFill>
              <a:latin typeface="Neo Sans Std Medium"/>
            </a:endParaRPr>
          </a:p>
          <a:p>
            <a:pPr algn="ctr"/>
            <a:r>
              <a:rPr lang="it-IT" sz="1200" b="1" dirty="0" smtClean="0">
                <a:solidFill>
                  <a:srgbClr val="0B538F"/>
                </a:solidFill>
                <a:latin typeface="Neo Sans Std Medium"/>
              </a:rPr>
              <a:t>Gruppo </a:t>
            </a:r>
            <a:r>
              <a:rPr lang="it-IT" sz="1200" b="1" dirty="0">
                <a:solidFill>
                  <a:srgbClr val="0B538F"/>
                </a:solidFill>
                <a:latin typeface="Neo Sans Std Medium"/>
              </a:rPr>
              <a:t>di Lavoro Interdipartimentale per la RIS 3 Sicilia</a:t>
            </a:r>
          </a:p>
          <a:p>
            <a:pPr algn="ctr"/>
            <a:r>
              <a:rPr lang="it-IT" sz="1200" b="1" dirty="0">
                <a:solidFill>
                  <a:srgbClr val="0B538F"/>
                </a:solidFill>
                <a:latin typeface="Neo Sans Std Medium"/>
              </a:rPr>
              <a:t>Palermo, </a:t>
            </a:r>
            <a:r>
              <a:rPr lang="it-IT" sz="1200" b="1" dirty="0" smtClean="0">
                <a:solidFill>
                  <a:srgbClr val="0B538F"/>
                </a:solidFill>
                <a:latin typeface="Neo Sans Std Medium"/>
              </a:rPr>
              <a:t>9 Maggio 2014</a:t>
            </a:r>
            <a:endParaRPr lang="it-IT" sz="1200" dirty="0">
              <a:solidFill>
                <a:srgbClr val="0B538F"/>
              </a:solidFill>
              <a:latin typeface="Neo Sans Std Medium"/>
            </a:endParaRPr>
          </a:p>
          <a:p>
            <a:pPr algn="ctr"/>
            <a:endParaRPr lang="it-IT" sz="1200" dirty="0" smtClean="0">
              <a:solidFill>
                <a:srgbClr val="0B538F"/>
              </a:solidFill>
              <a:latin typeface="Neo Sans Std Medium"/>
            </a:endParaRPr>
          </a:p>
          <a:p>
            <a:pPr algn="ctr"/>
            <a:endParaRPr lang="it-IT" sz="1200" dirty="0" smtClean="0">
              <a:solidFill>
                <a:srgbClr val="0B538F"/>
              </a:solidFill>
              <a:latin typeface="Neo Sans Std Medium"/>
            </a:endParaRPr>
          </a:p>
          <a:p>
            <a:pPr algn="ctr"/>
            <a:r>
              <a:rPr lang="it-IT" sz="1200" dirty="0" smtClean="0">
                <a:solidFill>
                  <a:srgbClr val="0B538F"/>
                </a:solidFill>
                <a:latin typeface="Neo Sans Std Medium"/>
              </a:rPr>
              <a:t>Consorzio ARCA</a:t>
            </a:r>
          </a:p>
          <a:p>
            <a:pPr algn="ctr"/>
            <a:r>
              <a:rPr lang="it-IT" sz="1200" dirty="0" smtClean="0">
                <a:solidFill>
                  <a:srgbClr val="0B538F"/>
                </a:solidFill>
                <a:latin typeface="Neo Sans Std Medium"/>
              </a:rPr>
              <a:t>Edificio 16, viale delle Scienze</a:t>
            </a:r>
            <a:endParaRPr lang="it-IT" sz="1200" b="1" dirty="0">
              <a:solidFill>
                <a:srgbClr val="0B538F"/>
              </a:solidFill>
              <a:latin typeface="Neo Sans St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354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1187624" y="2204864"/>
          <a:ext cx="7200800" cy="316883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45072"/>
                <a:gridCol w="974975"/>
                <a:gridCol w="5180753"/>
              </a:tblGrid>
              <a:tr h="3665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 ambiti di specializzazione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583"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it-IT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t"/>
                      <a:r>
                        <a:rPr lang="it-IT" sz="1400" b="1" i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Regione Siciliana</a:t>
                      </a:r>
                    </a:p>
                    <a:p>
                      <a:pPr algn="ctr" fontAlgn="t"/>
                      <a:r>
                        <a:rPr lang="it-IT" sz="1400" b="1" i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MISE-MIUR</a:t>
                      </a:r>
                    </a:p>
                    <a:p>
                      <a:pPr algn="ctr" fontAlgn="t"/>
                      <a:r>
                        <a:rPr lang="it-IT" sz="1400" b="1" i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NVVIP</a:t>
                      </a:r>
                    </a:p>
                    <a:p>
                      <a:pPr algn="ctr" fontAlgn="t"/>
                      <a:r>
                        <a:rPr lang="it-IT" sz="1400" b="1" i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FORMEZ PA</a:t>
                      </a:r>
                    </a:p>
                  </a:txBody>
                  <a:tcPr marL="9525" marR="9525" marT="9525" marB="0"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endParaRPr lang="it-IT" sz="1400" b="1" u="none" strike="noStrik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Delimitazione </a:t>
                      </a:r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ambito tematico </a:t>
                      </a:r>
                      <a:endParaRPr lang="it-IT" sz="1400" b="1" u="none" strike="noStrik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b" latinLnBrk="0" hangingPunct="1"/>
                      <a:endParaRPr lang="it-IT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Esiti del tavoli </a:t>
                      </a:r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nazionali</a:t>
                      </a:r>
                    </a:p>
                    <a:p>
                      <a:pPr marL="0" algn="just" defTabSz="914400" rtl="0" eaLnBrk="1" fontAlgn="b" latinLnBrk="0" hangingPunct="1"/>
                      <a:endParaRPr lang="it-IT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Stato dell'arte e ambiti di approfondimento dell'ambito:</a:t>
                      </a:r>
                      <a:b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produttivo</a:t>
                      </a: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</a:t>
                      </a:r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conoscenze </a:t>
                      </a:r>
                      <a:endParaRPr lang="it-IT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ndicazioni </a:t>
                      </a:r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priorità</a:t>
                      </a: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Contributo </a:t>
                      </a:r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 </a:t>
                      </a:r>
                      <a:endParaRPr lang="it-IT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uolo dell'innovazione sociale </a:t>
                      </a:r>
                      <a:endParaRPr lang="it-IT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ntersezione </a:t>
                      </a:r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altri ambiti tecnologici e 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produttivi</a:t>
                      </a:r>
                    </a:p>
                    <a:p>
                      <a:pPr marL="0" algn="just" defTabSz="914400" rtl="0" eaLnBrk="1" fontAlgn="b" latinLnBrk="0" hangingPunct="1"/>
                      <a:endParaRPr lang="it-IT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Diagramma 3"/>
          <p:cNvGraphicFramePr/>
          <p:nvPr>
            <p:extLst/>
          </p:nvPr>
        </p:nvGraphicFramePr>
        <p:xfrm>
          <a:off x="1259632" y="1844824"/>
          <a:ext cx="712879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21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131170"/>
            <a:ext cx="2057400" cy="337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F82A082-D13F-44DA-8257-855D720B2527}" type="slidenum">
              <a:rPr lang="en-US"/>
              <a:pPr/>
              <a:t>11</a:t>
            </a:fld>
            <a:r>
              <a:rPr lang="en-US"/>
              <a:t>|</a:t>
            </a:r>
          </a:p>
        </p:txBody>
      </p:sp>
      <p:grpSp>
        <p:nvGrpSpPr>
          <p:cNvPr id="32770" name="Gruppo 9"/>
          <p:cNvGrpSpPr>
            <a:grpSpLocks/>
          </p:cNvGrpSpPr>
          <p:nvPr/>
        </p:nvGrpSpPr>
        <p:grpSpPr bwMode="auto">
          <a:xfrm>
            <a:off x="2757854" y="1238250"/>
            <a:ext cx="5930412" cy="5035062"/>
            <a:chOff x="2088859" y="836713"/>
            <a:chExt cx="6392531" cy="5453162"/>
          </a:xfrm>
        </p:grpSpPr>
        <p:graphicFrame>
          <p:nvGraphicFramePr>
            <p:cNvPr id="48" name="Diagramma 47"/>
            <p:cNvGraphicFramePr/>
            <p:nvPr/>
          </p:nvGraphicFramePr>
          <p:xfrm>
            <a:off x="3951012" y="2432634"/>
            <a:ext cx="2519154" cy="22317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2784" name="Group 1"/>
            <p:cNvGrpSpPr>
              <a:grpSpLocks/>
            </p:cNvGrpSpPr>
            <p:nvPr/>
          </p:nvGrpSpPr>
          <p:grpSpPr bwMode="auto">
            <a:xfrm>
              <a:off x="2088859" y="836713"/>
              <a:ext cx="6392531" cy="5453162"/>
              <a:chOff x="1616075" y="669925"/>
              <a:chExt cx="6077711" cy="5515510"/>
            </a:xfrm>
          </p:grpSpPr>
          <p:sp>
            <p:nvSpPr>
              <p:cNvPr id="50" name="Krans 44"/>
              <p:cNvSpPr>
                <a:spLocks noChangeArrowheads="1"/>
              </p:cNvSpPr>
              <p:nvPr/>
            </p:nvSpPr>
            <p:spPr bwMode="auto">
              <a:xfrm>
                <a:off x="3005224" y="1801599"/>
                <a:ext cx="3171763" cy="3168689"/>
              </a:xfrm>
              <a:custGeom>
                <a:avLst/>
                <a:gdLst>
                  <a:gd name="T0" fmla="*/ 1585913 w 3171825"/>
                  <a:gd name="T1" fmla="*/ 0 h 3170238"/>
                  <a:gd name="T2" fmla="*/ 464503 w 3171825"/>
                  <a:gd name="T3" fmla="*/ 464270 h 3170238"/>
                  <a:gd name="T4" fmla="*/ 0 w 3171825"/>
                  <a:gd name="T5" fmla="*/ 1585119 h 3170238"/>
                  <a:gd name="T6" fmla="*/ 464503 w 3171825"/>
                  <a:gd name="T7" fmla="*/ 2705968 h 3170238"/>
                  <a:gd name="T8" fmla="*/ 1585913 w 3171825"/>
                  <a:gd name="T9" fmla="*/ 3170238 h 3170238"/>
                  <a:gd name="T10" fmla="*/ 2707322 w 3171825"/>
                  <a:gd name="T11" fmla="*/ 2705968 h 3170238"/>
                  <a:gd name="T12" fmla="*/ 3171825 w 3171825"/>
                  <a:gd name="T13" fmla="*/ 1585119 h 3170238"/>
                  <a:gd name="T14" fmla="*/ 2707322 w 3171825"/>
                  <a:gd name="T15" fmla="*/ 464270 h 3170238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464503 w 3171825"/>
                  <a:gd name="T25" fmla="*/ 464270 h 3170238"/>
                  <a:gd name="T26" fmla="*/ 2707322 w 3171825"/>
                  <a:gd name="T27" fmla="*/ 2705968 h 31702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1825" h="3170238">
                    <a:moveTo>
                      <a:pt x="0" y="1585119"/>
                    </a:moveTo>
                    <a:lnTo>
                      <a:pt x="0" y="1585119"/>
                    </a:lnTo>
                    <a:cubicBezTo>
                      <a:pt x="1" y="709682"/>
                      <a:pt x="710038" y="1"/>
                      <a:pt x="1585913" y="1"/>
                    </a:cubicBezTo>
                    <a:cubicBezTo>
                      <a:pt x="1585914" y="1"/>
                      <a:pt x="1585914" y="2"/>
                      <a:pt x="1585915" y="2"/>
                    </a:cubicBezTo>
                    <a:cubicBezTo>
                      <a:pt x="2461790" y="3"/>
                      <a:pt x="3171827" y="709684"/>
                      <a:pt x="3171827" y="1585121"/>
                    </a:cubicBezTo>
                    <a:cubicBezTo>
                      <a:pt x="3171827" y="1585121"/>
                      <a:pt x="3171826" y="1585122"/>
                      <a:pt x="3171826" y="1585123"/>
                    </a:cubicBezTo>
                    <a:lnTo>
                      <a:pt x="3171827" y="1585124"/>
                    </a:lnTo>
                    <a:cubicBezTo>
                      <a:pt x="3171827" y="2460561"/>
                      <a:pt x="2461789" y="3170243"/>
                      <a:pt x="1585914" y="3170243"/>
                    </a:cubicBezTo>
                    <a:cubicBezTo>
                      <a:pt x="1585913" y="3170242"/>
                      <a:pt x="1585913" y="3170242"/>
                      <a:pt x="1585913" y="3170242"/>
                    </a:cubicBezTo>
                    <a:cubicBezTo>
                      <a:pt x="710037" y="3170242"/>
                      <a:pt x="1" y="2460560"/>
                      <a:pt x="1" y="1585124"/>
                    </a:cubicBezTo>
                    <a:cubicBezTo>
                      <a:pt x="1" y="1585123"/>
                      <a:pt x="1" y="1585122"/>
                      <a:pt x="1" y="1585122"/>
                    </a:cubicBezTo>
                    <a:close/>
                    <a:moveTo>
                      <a:pt x="529810" y="1585119"/>
                    </a:moveTo>
                    <a:lnTo>
                      <a:pt x="529810" y="1585119"/>
                    </a:lnTo>
                    <a:cubicBezTo>
                      <a:pt x="529810" y="1585119"/>
                      <a:pt x="529809" y="1585119"/>
                      <a:pt x="529809" y="1585119"/>
                    </a:cubicBezTo>
                    <a:cubicBezTo>
                      <a:pt x="529809" y="2167950"/>
                      <a:pt x="1002642" y="2640428"/>
                      <a:pt x="1585910" y="2640428"/>
                    </a:cubicBezTo>
                    <a:lnTo>
                      <a:pt x="1585911" y="2640428"/>
                    </a:lnTo>
                    <a:cubicBezTo>
                      <a:pt x="1585911" y="2640428"/>
                      <a:pt x="1585911" y="2640428"/>
                      <a:pt x="1585912" y="2640428"/>
                    </a:cubicBezTo>
                    <a:cubicBezTo>
                      <a:pt x="2169180" y="2640428"/>
                      <a:pt x="2642013" y="2167951"/>
                      <a:pt x="2642013" y="1585120"/>
                    </a:cubicBezTo>
                    <a:lnTo>
                      <a:pt x="2642014" y="1585121"/>
                    </a:lnTo>
                    <a:cubicBezTo>
                      <a:pt x="2642014" y="1002289"/>
                      <a:pt x="2169181" y="529812"/>
                      <a:pt x="1585912" y="529812"/>
                    </a:cubicBezTo>
                    <a:lnTo>
                      <a:pt x="1585911" y="529812"/>
                    </a:lnTo>
                    <a:cubicBezTo>
                      <a:pt x="1585911" y="529812"/>
                      <a:pt x="1585911" y="529811"/>
                      <a:pt x="1585911" y="529811"/>
                    </a:cubicBezTo>
                    <a:cubicBezTo>
                      <a:pt x="1002642" y="529811"/>
                      <a:pt x="529809" y="1002289"/>
                      <a:pt x="529809" y="15851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6E6E6"/>
                  </a:gs>
                  <a:gs pos="100000">
                    <a:srgbClr val="FFFFFF"/>
                  </a:gs>
                </a:gsLst>
                <a:lin ang="16200000"/>
              </a:gradFill>
              <a:ln w="12700">
                <a:solidFill>
                  <a:srgbClr val="BFBFBF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015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52" name="Rektangulær billedforklaring 50"/>
              <p:cNvSpPr>
                <a:spLocks noChangeArrowheads="1"/>
              </p:cNvSpPr>
              <p:nvPr/>
            </p:nvSpPr>
            <p:spPr bwMode="auto">
              <a:xfrm>
                <a:off x="5100209" y="840078"/>
                <a:ext cx="1195418" cy="889288"/>
              </a:xfrm>
              <a:prstGeom prst="wedgeRectCallout">
                <a:avLst>
                  <a:gd name="adj1" fmla="val -29778"/>
                  <a:gd name="adj2" fmla="val 68806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787" name="Rektangel 51"/>
              <p:cNvSpPr>
                <a:spLocks noChangeArrowheads="1"/>
              </p:cNvSpPr>
              <p:nvPr/>
            </p:nvSpPr>
            <p:spPr bwMode="auto">
              <a:xfrm>
                <a:off x="5026328" y="911092"/>
                <a:ext cx="1206500" cy="798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Marzo ‘13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Analisi di contesto</a:t>
                </a:r>
              </a:p>
            </p:txBody>
          </p:sp>
          <p:sp>
            <p:nvSpPr>
              <p:cNvPr id="56" name="Rektangulær billedforklaring 52"/>
              <p:cNvSpPr>
                <a:spLocks noChangeArrowheads="1"/>
              </p:cNvSpPr>
              <p:nvPr/>
            </p:nvSpPr>
            <p:spPr bwMode="auto">
              <a:xfrm>
                <a:off x="6213029" y="1251012"/>
                <a:ext cx="1282522" cy="1081913"/>
              </a:xfrm>
              <a:prstGeom prst="wedgeRectCallout">
                <a:avLst>
                  <a:gd name="adj1" fmla="val -91509"/>
                  <a:gd name="adj2" fmla="val 49977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789" name="Rektangel 53"/>
              <p:cNvSpPr>
                <a:spLocks noChangeArrowheads="1"/>
              </p:cNvSpPr>
              <p:nvPr/>
            </p:nvSpPr>
            <p:spPr bwMode="auto">
              <a:xfrm>
                <a:off x="6271824" y="1292096"/>
                <a:ext cx="1359997" cy="1538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Aprile’13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Individuazione Principi guida  cambiamento</a:t>
                </a:r>
              </a:p>
              <a:p>
                <a:pPr defTabSz="740038">
                  <a:spcBef>
                    <a:spcPct val="20000"/>
                  </a:spcBef>
                </a:pPr>
                <a:endParaRPr lang="it-IT" sz="1292" b="1" noProof="1">
                  <a:solidFill>
                    <a:srgbClr val="080808"/>
                  </a:solidFill>
                  <a:latin typeface="Calibri" pitchFamily="34" charset="0"/>
                  <a:cs typeface="Arial" charset="0"/>
                </a:endParaRPr>
              </a:p>
              <a:p>
                <a:pPr defTabSz="740038">
                  <a:spcBef>
                    <a:spcPct val="20000"/>
                  </a:spcBef>
                </a:pPr>
                <a:endParaRPr lang="it-IT" sz="1292" b="1" noProof="1">
                  <a:solidFill>
                    <a:srgbClr val="080808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8" name="Rektangulær billedforklaring 54"/>
              <p:cNvSpPr>
                <a:spLocks noChangeArrowheads="1"/>
              </p:cNvSpPr>
              <p:nvPr/>
            </p:nvSpPr>
            <p:spPr bwMode="auto">
              <a:xfrm>
                <a:off x="6340680" y="2392317"/>
                <a:ext cx="1353106" cy="958312"/>
              </a:xfrm>
              <a:prstGeom prst="wedgeRectCallout">
                <a:avLst>
                  <a:gd name="adj1" fmla="val -73676"/>
                  <a:gd name="adj2" fmla="val 16556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791" name="Rektangel 55"/>
              <p:cNvSpPr>
                <a:spLocks noChangeArrowheads="1"/>
              </p:cNvSpPr>
              <p:nvPr/>
            </p:nvSpPr>
            <p:spPr bwMode="auto">
              <a:xfrm>
                <a:off x="6430472" y="2464131"/>
                <a:ext cx="1173794" cy="798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Giugno ‘13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en-US" sz="1292" b="1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Peer Review a Faro</a:t>
                </a:r>
              </a:p>
            </p:txBody>
          </p:sp>
          <p:sp>
            <p:nvSpPr>
              <p:cNvPr id="60" name="Freeform 100"/>
              <p:cNvSpPr>
                <a:spLocks/>
              </p:cNvSpPr>
              <p:nvPr/>
            </p:nvSpPr>
            <p:spPr bwMode="auto">
              <a:xfrm>
                <a:off x="4615134" y="1899518"/>
                <a:ext cx="720855" cy="496010"/>
              </a:xfrm>
              <a:custGeom>
                <a:avLst/>
                <a:gdLst>
                  <a:gd name="T0" fmla="*/ 2147483647 w 454"/>
                  <a:gd name="T1" fmla="*/ 2147483647 h 312"/>
                  <a:gd name="T2" fmla="*/ 2147483647 w 454"/>
                  <a:gd name="T3" fmla="*/ 2147483647 h 312"/>
                  <a:gd name="T4" fmla="*/ 2147483647 w 454"/>
                  <a:gd name="T5" fmla="*/ 2147483647 h 312"/>
                  <a:gd name="T6" fmla="*/ 2147483647 w 454"/>
                  <a:gd name="T7" fmla="*/ 2147483647 h 312"/>
                  <a:gd name="T8" fmla="*/ 2147483647 w 454"/>
                  <a:gd name="T9" fmla="*/ 2147483647 h 312"/>
                  <a:gd name="T10" fmla="*/ 2147483647 w 454"/>
                  <a:gd name="T11" fmla="*/ 2147483647 h 312"/>
                  <a:gd name="T12" fmla="*/ 2147483647 w 454"/>
                  <a:gd name="T13" fmla="*/ 2147483647 h 312"/>
                  <a:gd name="T14" fmla="*/ 2147483647 w 454"/>
                  <a:gd name="T15" fmla="*/ 2147483647 h 312"/>
                  <a:gd name="T16" fmla="*/ 2147483647 w 454"/>
                  <a:gd name="T17" fmla="*/ 2147483647 h 312"/>
                  <a:gd name="T18" fmla="*/ 0 w 454"/>
                  <a:gd name="T19" fmla="*/ 0 h 312"/>
                  <a:gd name="T20" fmla="*/ 0 w 454"/>
                  <a:gd name="T21" fmla="*/ 2147483647 h 312"/>
                  <a:gd name="T22" fmla="*/ 0 w 454"/>
                  <a:gd name="T23" fmla="*/ 2147483647 h 312"/>
                  <a:gd name="T24" fmla="*/ 2147483647 w 454"/>
                  <a:gd name="T25" fmla="*/ 2147483647 h 312"/>
                  <a:gd name="T26" fmla="*/ 2147483647 w 454"/>
                  <a:gd name="T27" fmla="*/ 2147483647 h 312"/>
                  <a:gd name="T28" fmla="*/ 2147483647 w 454"/>
                  <a:gd name="T29" fmla="*/ 2147483647 h 312"/>
                  <a:gd name="T30" fmla="*/ 2147483647 w 454"/>
                  <a:gd name="T31" fmla="*/ 2147483647 h 312"/>
                  <a:gd name="T32" fmla="*/ 2147483647 w 454"/>
                  <a:gd name="T33" fmla="*/ 2147483647 h 312"/>
                  <a:gd name="T34" fmla="*/ 2147483647 w 454"/>
                  <a:gd name="T35" fmla="*/ 2147483647 h 312"/>
                  <a:gd name="T36" fmla="*/ 2147483647 w 454"/>
                  <a:gd name="T37" fmla="*/ 2147483647 h 312"/>
                  <a:gd name="T38" fmla="*/ 2147483647 w 454"/>
                  <a:gd name="T39" fmla="*/ 2147483647 h 312"/>
                  <a:gd name="T40" fmla="*/ 2147483647 w 454"/>
                  <a:gd name="T41" fmla="*/ 2147483647 h 3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4"/>
                  <a:gd name="T64" fmla="*/ 0 h 312"/>
                  <a:gd name="T65" fmla="*/ 454 w 454"/>
                  <a:gd name="T66" fmla="*/ 312 h 3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4" h="312">
                    <a:moveTo>
                      <a:pt x="454" y="122"/>
                    </a:moveTo>
                    <a:lnTo>
                      <a:pt x="454" y="122"/>
                    </a:lnTo>
                    <a:lnTo>
                      <a:pt x="402" y="94"/>
                    </a:lnTo>
                    <a:lnTo>
                      <a:pt x="348" y="70"/>
                    </a:lnTo>
                    <a:lnTo>
                      <a:pt x="292" y="48"/>
                    </a:lnTo>
                    <a:lnTo>
                      <a:pt x="236" y="32"/>
                    </a:lnTo>
                    <a:lnTo>
                      <a:pt x="178" y="18"/>
                    </a:lnTo>
                    <a:lnTo>
                      <a:pt x="118" y="8"/>
                    </a:lnTo>
                    <a:lnTo>
                      <a:pt x="60" y="2"/>
                    </a:lnTo>
                    <a:lnTo>
                      <a:pt x="0" y="0"/>
                    </a:lnTo>
                    <a:lnTo>
                      <a:pt x="0" y="220"/>
                    </a:lnTo>
                    <a:lnTo>
                      <a:pt x="46" y="220"/>
                    </a:lnTo>
                    <a:lnTo>
                      <a:pt x="90" y="224"/>
                    </a:lnTo>
                    <a:lnTo>
                      <a:pt x="134" y="232"/>
                    </a:lnTo>
                    <a:lnTo>
                      <a:pt x="178" y="242"/>
                    </a:lnTo>
                    <a:lnTo>
                      <a:pt x="222" y="256"/>
                    </a:lnTo>
                    <a:lnTo>
                      <a:pt x="264" y="272"/>
                    </a:lnTo>
                    <a:lnTo>
                      <a:pt x="306" y="290"/>
                    </a:lnTo>
                    <a:lnTo>
                      <a:pt x="346" y="312"/>
                    </a:lnTo>
                    <a:lnTo>
                      <a:pt x="454" y="122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923" dirty="0"/>
              </a:p>
            </p:txBody>
          </p:sp>
          <p:sp>
            <p:nvSpPr>
              <p:cNvPr id="61" name="Freeform 101"/>
              <p:cNvSpPr>
                <a:spLocks/>
              </p:cNvSpPr>
              <p:nvPr/>
            </p:nvSpPr>
            <p:spPr bwMode="auto">
              <a:xfrm>
                <a:off x="5188814" y="2109800"/>
                <a:ext cx="701332" cy="701478"/>
              </a:xfrm>
              <a:custGeom>
                <a:avLst/>
                <a:gdLst>
                  <a:gd name="T0" fmla="*/ 2147483647 w 442"/>
                  <a:gd name="T1" fmla="*/ 2147483647 h 442"/>
                  <a:gd name="T2" fmla="*/ 2147483647 w 442"/>
                  <a:gd name="T3" fmla="*/ 2147483647 h 442"/>
                  <a:gd name="T4" fmla="*/ 2147483647 w 442"/>
                  <a:gd name="T5" fmla="*/ 2147483647 h 442"/>
                  <a:gd name="T6" fmla="*/ 2147483647 w 442"/>
                  <a:gd name="T7" fmla="*/ 2147483647 h 442"/>
                  <a:gd name="T8" fmla="*/ 2147483647 w 442"/>
                  <a:gd name="T9" fmla="*/ 2147483647 h 442"/>
                  <a:gd name="T10" fmla="*/ 2147483647 w 442"/>
                  <a:gd name="T11" fmla="*/ 2147483647 h 442"/>
                  <a:gd name="T12" fmla="*/ 2147483647 w 442"/>
                  <a:gd name="T13" fmla="*/ 2147483647 h 442"/>
                  <a:gd name="T14" fmla="*/ 2147483647 w 442"/>
                  <a:gd name="T15" fmla="*/ 2147483647 h 442"/>
                  <a:gd name="T16" fmla="*/ 2147483647 w 442"/>
                  <a:gd name="T17" fmla="*/ 2147483647 h 442"/>
                  <a:gd name="T18" fmla="*/ 2147483647 w 442"/>
                  <a:gd name="T19" fmla="*/ 0 h 442"/>
                  <a:gd name="T20" fmla="*/ 0 w 442"/>
                  <a:gd name="T21" fmla="*/ 2147483647 h 442"/>
                  <a:gd name="T22" fmla="*/ 0 w 442"/>
                  <a:gd name="T23" fmla="*/ 2147483647 h 442"/>
                  <a:gd name="T24" fmla="*/ 2147483647 w 442"/>
                  <a:gd name="T25" fmla="*/ 2147483647 h 442"/>
                  <a:gd name="T26" fmla="*/ 2147483647 w 442"/>
                  <a:gd name="T27" fmla="*/ 2147483647 h 442"/>
                  <a:gd name="T28" fmla="*/ 2147483647 w 442"/>
                  <a:gd name="T29" fmla="*/ 2147483647 h 442"/>
                  <a:gd name="T30" fmla="*/ 2147483647 w 442"/>
                  <a:gd name="T31" fmla="*/ 2147483647 h 442"/>
                  <a:gd name="T32" fmla="*/ 2147483647 w 442"/>
                  <a:gd name="T33" fmla="*/ 2147483647 h 442"/>
                  <a:gd name="T34" fmla="*/ 2147483647 w 442"/>
                  <a:gd name="T35" fmla="*/ 2147483647 h 442"/>
                  <a:gd name="T36" fmla="*/ 2147483647 w 442"/>
                  <a:gd name="T37" fmla="*/ 2147483647 h 442"/>
                  <a:gd name="T38" fmla="*/ 2147483647 w 442"/>
                  <a:gd name="T39" fmla="*/ 2147483647 h 442"/>
                  <a:gd name="T40" fmla="*/ 2147483647 w 442"/>
                  <a:gd name="T41" fmla="*/ 2147483647 h 4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2"/>
                  <a:gd name="T64" fmla="*/ 0 h 442"/>
                  <a:gd name="T65" fmla="*/ 442 w 442"/>
                  <a:gd name="T66" fmla="*/ 442 h 4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2" h="442">
                    <a:moveTo>
                      <a:pt x="442" y="332"/>
                    </a:moveTo>
                    <a:lnTo>
                      <a:pt x="442" y="332"/>
                    </a:lnTo>
                    <a:lnTo>
                      <a:pt x="412" y="282"/>
                    </a:lnTo>
                    <a:lnTo>
                      <a:pt x="376" y="232"/>
                    </a:lnTo>
                    <a:lnTo>
                      <a:pt x="338" y="186"/>
                    </a:lnTo>
                    <a:lnTo>
                      <a:pt x="298" y="144"/>
                    </a:lnTo>
                    <a:lnTo>
                      <a:pt x="254" y="104"/>
                    </a:lnTo>
                    <a:lnTo>
                      <a:pt x="208" y="66"/>
                    </a:lnTo>
                    <a:lnTo>
                      <a:pt x="160" y="30"/>
                    </a:lnTo>
                    <a:lnTo>
                      <a:pt x="110" y="0"/>
                    </a:lnTo>
                    <a:lnTo>
                      <a:pt x="0" y="188"/>
                    </a:lnTo>
                    <a:lnTo>
                      <a:pt x="40" y="212"/>
                    </a:lnTo>
                    <a:lnTo>
                      <a:pt x="76" y="238"/>
                    </a:lnTo>
                    <a:lnTo>
                      <a:pt x="110" y="268"/>
                    </a:lnTo>
                    <a:lnTo>
                      <a:pt x="144" y="298"/>
                    </a:lnTo>
                    <a:lnTo>
                      <a:pt x="174" y="330"/>
                    </a:lnTo>
                    <a:lnTo>
                      <a:pt x="204" y="366"/>
                    </a:lnTo>
                    <a:lnTo>
                      <a:pt x="230" y="402"/>
                    </a:lnTo>
                    <a:lnTo>
                      <a:pt x="254" y="442"/>
                    </a:lnTo>
                    <a:lnTo>
                      <a:pt x="442" y="332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23" dirty="0"/>
              </a:p>
            </p:txBody>
          </p:sp>
          <p:sp>
            <p:nvSpPr>
              <p:cNvPr id="62" name="Freeform 102"/>
              <p:cNvSpPr>
                <a:spLocks/>
              </p:cNvSpPr>
              <p:nvPr/>
            </p:nvSpPr>
            <p:spPr bwMode="auto">
              <a:xfrm>
                <a:off x="5604807" y="2665204"/>
                <a:ext cx="495588" cy="720741"/>
              </a:xfrm>
              <a:custGeom>
                <a:avLst/>
                <a:gdLst>
                  <a:gd name="T0" fmla="*/ 2147483647 w 312"/>
                  <a:gd name="T1" fmla="*/ 2147483647 h 454"/>
                  <a:gd name="T2" fmla="*/ 2147483647 w 312"/>
                  <a:gd name="T3" fmla="*/ 2147483647 h 454"/>
                  <a:gd name="T4" fmla="*/ 2147483647 w 312"/>
                  <a:gd name="T5" fmla="*/ 2147483647 h 454"/>
                  <a:gd name="T6" fmla="*/ 2147483647 w 312"/>
                  <a:gd name="T7" fmla="*/ 2147483647 h 454"/>
                  <a:gd name="T8" fmla="*/ 2147483647 w 312"/>
                  <a:gd name="T9" fmla="*/ 2147483647 h 454"/>
                  <a:gd name="T10" fmla="*/ 2147483647 w 312"/>
                  <a:gd name="T11" fmla="*/ 2147483647 h 454"/>
                  <a:gd name="T12" fmla="*/ 2147483647 w 312"/>
                  <a:gd name="T13" fmla="*/ 2147483647 h 454"/>
                  <a:gd name="T14" fmla="*/ 2147483647 w 312"/>
                  <a:gd name="T15" fmla="*/ 2147483647 h 454"/>
                  <a:gd name="T16" fmla="*/ 2147483647 w 312"/>
                  <a:gd name="T17" fmla="*/ 2147483647 h 454"/>
                  <a:gd name="T18" fmla="*/ 2147483647 w 312"/>
                  <a:gd name="T19" fmla="*/ 0 h 454"/>
                  <a:gd name="T20" fmla="*/ 0 w 312"/>
                  <a:gd name="T21" fmla="*/ 2147483647 h 454"/>
                  <a:gd name="T22" fmla="*/ 0 w 312"/>
                  <a:gd name="T23" fmla="*/ 2147483647 h 454"/>
                  <a:gd name="T24" fmla="*/ 2147483647 w 312"/>
                  <a:gd name="T25" fmla="*/ 2147483647 h 454"/>
                  <a:gd name="T26" fmla="*/ 2147483647 w 312"/>
                  <a:gd name="T27" fmla="*/ 2147483647 h 454"/>
                  <a:gd name="T28" fmla="*/ 2147483647 w 312"/>
                  <a:gd name="T29" fmla="*/ 2147483647 h 454"/>
                  <a:gd name="T30" fmla="*/ 2147483647 w 312"/>
                  <a:gd name="T31" fmla="*/ 2147483647 h 454"/>
                  <a:gd name="T32" fmla="*/ 2147483647 w 312"/>
                  <a:gd name="T33" fmla="*/ 2147483647 h 454"/>
                  <a:gd name="T34" fmla="*/ 2147483647 w 312"/>
                  <a:gd name="T35" fmla="*/ 2147483647 h 454"/>
                  <a:gd name="T36" fmla="*/ 2147483647 w 312"/>
                  <a:gd name="T37" fmla="*/ 2147483647 h 454"/>
                  <a:gd name="T38" fmla="*/ 2147483647 w 312"/>
                  <a:gd name="T39" fmla="*/ 2147483647 h 454"/>
                  <a:gd name="T40" fmla="*/ 2147483647 w 312"/>
                  <a:gd name="T41" fmla="*/ 2147483647 h 4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2"/>
                  <a:gd name="T64" fmla="*/ 0 h 454"/>
                  <a:gd name="T65" fmla="*/ 312 w 312"/>
                  <a:gd name="T66" fmla="*/ 454 h 4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2" h="454">
                    <a:moveTo>
                      <a:pt x="312" y="454"/>
                    </a:moveTo>
                    <a:lnTo>
                      <a:pt x="312" y="454"/>
                    </a:lnTo>
                    <a:lnTo>
                      <a:pt x="310" y="394"/>
                    </a:lnTo>
                    <a:lnTo>
                      <a:pt x="304" y="334"/>
                    </a:lnTo>
                    <a:lnTo>
                      <a:pt x="294" y="276"/>
                    </a:lnTo>
                    <a:lnTo>
                      <a:pt x="280" y="218"/>
                    </a:lnTo>
                    <a:lnTo>
                      <a:pt x="262" y="162"/>
                    </a:lnTo>
                    <a:lnTo>
                      <a:pt x="242" y="106"/>
                    </a:lnTo>
                    <a:lnTo>
                      <a:pt x="218" y="52"/>
                    </a:lnTo>
                    <a:lnTo>
                      <a:pt x="190" y="0"/>
                    </a:lnTo>
                    <a:lnTo>
                      <a:pt x="0" y="108"/>
                    </a:lnTo>
                    <a:lnTo>
                      <a:pt x="22" y="148"/>
                    </a:lnTo>
                    <a:lnTo>
                      <a:pt x="40" y="190"/>
                    </a:lnTo>
                    <a:lnTo>
                      <a:pt x="56" y="232"/>
                    </a:lnTo>
                    <a:lnTo>
                      <a:pt x="70" y="276"/>
                    </a:lnTo>
                    <a:lnTo>
                      <a:pt x="80" y="318"/>
                    </a:lnTo>
                    <a:lnTo>
                      <a:pt x="86" y="364"/>
                    </a:lnTo>
                    <a:lnTo>
                      <a:pt x="92" y="408"/>
                    </a:lnTo>
                    <a:lnTo>
                      <a:pt x="92" y="454"/>
                    </a:lnTo>
                    <a:lnTo>
                      <a:pt x="312" y="454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923" dirty="0"/>
              </a:p>
            </p:txBody>
          </p:sp>
          <p:sp>
            <p:nvSpPr>
              <p:cNvPr id="63" name="Freeform 103"/>
              <p:cNvSpPr>
                <a:spLocks/>
              </p:cNvSpPr>
              <p:nvPr/>
            </p:nvSpPr>
            <p:spPr bwMode="auto">
              <a:xfrm>
                <a:off x="5606309" y="3414838"/>
                <a:ext cx="494086" cy="720740"/>
              </a:xfrm>
              <a:custGeom>
                <a:avLst/>
                <a:gdLst>
                  <a:gd name="T0" fmla="*/ 2147483647 w 312"/>
                  <a:gd name="T1" fmla="*/ 2147483647 h 454"/>
                  <a:gd name="T2" fmla="*/ 2147483647 w 312"/>
                  <a:gd name="T3" fmla="*/ 2147483647 h 454"/>
                  <a:gd name="T4" fmla="*/ 2147483647 w 312"/>
                  <a:gd name="T5" fmla="*/ 2147483647 h 454"/>
                  <a:gd name="T6" fmla="*/ 2147483647 w 312"/>
                  <a:gd name="T7" fmla="*/ 2147483647 h 454"/>
                  <a:gd name="T8" fmla="*/ 2147483647 w 312"/>
                  <a:gd name="T9" fmla="*/ 2147483647 h 454"/>
                  <a:gd name="T10" fmla="*/ 2147483647 w 312"/>
                  <a:gd name="T11" fmla="*/ 2147483647 h 454"/>
                  <a:gd name="T12" fmla="*/ 2147483647 w 312"/>
                  <a:gd name="T13" fmla="*/ 2147483647 h 454"/>
                  <a:gd name="T14" fmla="*/ 2147483647 w 312"/>
                  <a:gd name="T15" fmla="*/ 2147483647 h 454"/>
                  <a:gd name="T16" fmla="*/ 2147483647 w 312"/>
                  <a:gd name="T17" fmla="*/ 2147483647 h 454"/>
                  <a:gd name="T18" fmla="*/ 2147483647 w 312"/>
                  <a:gd name="T19" fmla="*/ 0 h 454"/>
                  <a:gd name="T20" fmla="*/ 2147483647 w 312"/>
                  <a:gd name="T21" fmla="*/ 0 h 454"/>
                  <a:gd name="T22" fmla="*/ 2147483647 w 312"/>
                  <a:gd name="T23" fmla="*/ 0 h 454"/>
                  <a:gd name="T24" fmla="*/ 2147483647 w 312"/>
                  <a:gd name="T25" fmla="*/ 2147483647 h 454"/>
                  <a:gd name="T26" fmla="*/ 2147483647 w 312"/>
                  <a:gd name="T27" fmla="*/ 2147483647 h 454"/>
                  <a:gd name="T28" fmla="*/ 2147483647 w 312"/>
                  <a:gd name="T29" fmla="*/ 2147483647 h 454"/>
                  <a:gd name="T30" fmla="*/ 2147483647 w 312"/>
                  <a:gd name="T31" fmla="*/ 2147483647 h 454"/>
                  <a:gd name="T32" fmla="*/ 2147483647 w 312"/>
                  <a:gd name="T33" fmla="*/ 2147483647 h 454"/>
                  <a:gd name="T34" fmla="*/ 2147483647 w 312"/>
                  <a:gd name="T35" fmla="*/ 2147483647 h 454"/>
                  <a:gd name="T36" fmla="*/ 2147483647 w 312"/>
                  <a:gd name="T37" fmla="*/ 2147483647 h 454"/>
                  <a:gd name="T38" fmla="*/ 0 w 312"/>
                  <a:gd name="T39" fmla="*/ 2147483647 h 454"/>
                  <a:gd name="T40" fmla="*/ 2147483647 w 312"/>
                  <a:gd name="T41" fmla="*/ 2147483647 h 4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2"/>
                  <a:gd name="T64" fmla="*/ 0 h 454"/>
                  <a:gd name="T65" fmla="*/ 312 w 312"/>
                  <a:gd name="T66" fmla="*/ 454 h 4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2" h="454">
                    <a:moveTo>
                      <a:pt x="190" y="454"/>
                    </a:moveTo>
                    <a:lnTo>
                      <a:pt x="190" y="454"/>
                    </a:lnTo>
                    <a:lnTo>
                      <a:pt x="218" y="402"/>
                    </a:lnTo>
                    <a:lnTo>
                      <a:pt x="242" y="346"/>
                    </a:lnTo>
                    <a:lnTo>
                      <a:pt x="262" y="292"/>
                    </a:lnTo>
                    <a:lnTo>
                      <a:pt x="280" y="234"/>
                    </a:lnTo>
                    <a:lnTo>
                      <a:pt x="294" y="176"/>
                    </a:lnTo>
                    <a:lnTo>
                      <a:pt x="304" y="118"/>
                    </a:lnTo>
                    <a:lnTo>
                      <a:pt x="310" y="58"/>
                    </a:lnTo>
                    <a:lnTo>
                      <a:pt x="312" y="0"/>
                    </a:lnTo>
                    <a:lnTo>
                      <a:pt x="92" y="0"/>
                    </a:lnTo>
                    <a:lnTo>
                      <a:pt x="92" y="44"/>
                    </a:lnTo>
                    <a:lnTo>
                      <a:pt x="86" y="90"/>
                    </a:lnTo>
                    <a:lnTo>
                      <a:pt x="80" y="134"/>
                    </a:lnTo>
                    <a:lnTo>
                      <a:pt x="70" y="178"/>
                    </a:lnTo>
                    <a:lnTo>
                      <a:pt x="56" y="222"/>
                    </a:lnTo>
                    <a:lnTo>
                      <a:pt x="40" y="264"/>
                    </a:lnTo>
                    <a:lnTo>
                      <a:pt x="22" y="304"/>
                    </a:lnTo>
                    <a:lnTo>
                      <a:pt x="0" y="344"/>
                    </a:lnTo>
                    <a:lnTo>
                      <a:pt x="190" y="454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4" name="Freeform 104"/>
              <p:cNvSpPr>
                <a:spLocks/>
              </p:cNvSpPr>
              <p:nvPr/>
            </p:nvSpPr>
            <p:spPr bwMode="auto">
              <a:xfrm>
                <a:off x="5190315" y="3991109"/>
                <a:ext cx="699830" cy="699873"/>
              </a:xfrm>
              <a:custGeom>
                <a:avLst/>
                <a:gdLst>
                  <a:gd name="T0" fmla="*/ 2147483647 w 442"/>
                  <a:gd name="T1" fmla="*/ 2147483647 h 442"/>
                  <a:gd name="T2" fmla="*/ 2147483647 w 442"/>
                  <a:gd name="T3" fmla="*/ 2147483647 h 442"/>
                  <a:gd name="T4" fmla="*/ 2147483647 w 442"/>
                  <a:gd name="T5" fmla="*/ 2147483647 h 442"/>
                  <a:gd name="T6" fmla="*/ 2147483647 w 442"/>
                  <a:gd name="T7" fmla="*/ 2147483647 h 442"/>
                  <a:gd name="T8" fmla="*/ 2147483647 w 442"/>
                  <a:gd name="T9" fmla="*/ 2147483647 h 442"/>
                  <a:gd name="T10" fmla="*/ 2147483647 w 442"/>
                  <a:gd name="T11" fmla="*/ 2147483647 h 442"/>
                  <a:gd name="T12" fmla="*/ 2147483647 w 442"/>
                  <a:gd name="T13" fmla="*/ 2147483647 h 442"/>
                  <a:gd name="T14" fmla="*/ 2147483647 w 442"/>
                  <a:gd name="T15" fmla="*/ 2147483647 h 442"/>
                  <a:gd name="T16" fmla="*/ 2147483647 w 442"/>
                  <a:gd name="T17" fmla="*/ 2147483647 h 442"/>
                  <a:gd name="T18" fmla="*/ 2147483647 w 442"/>
                  <a:gd name="T19" fmla="*/ 2147483647 h 442"/>
                  <a:gd name="T20" fmla="*/ 2147483647 w 442"/>
                  <a:gd name="T21" fmla="*/ 0 h 442"/>
                  <a:gd name="T22" fmla="*/ 2147483647 w 442"/>
                  <a:gd name="T23" fmla="*/ 0 h 442"/>
                  <a:gd name="T24" fmla="*/ 2147483647 w 442"/>
                  <a:gd name="T25" fmla="*/ 2147483647 h 442"/>
                  <a:gd name="T26" fmla="*/ 2147483647 w 442"/>
                  <a:gd name="T27" fmla="*/ 2147483647 h 442"/>
                  <a:gd name="T28" fmla="*/ 2147483647 w 442"/>
                  <a:gd name="T29" fmla="*/ 2147483647 h 442"/>
                  <a:gd name="T30" fmla="*/ 2147483647 w 442"/>
                  <a:gd name="T31" fmla="*/ 2147483647 h 442"/>
                  <a:gd name="T32" fmla="*/ 2147483647 w 442"/>
                  <a:gd name="T33" fmla="*/ 2147483647 h 442"/>
                  <a:gd name="T34" fmla="*/ 2147483647 w 442"/>
                  <a:gd name="T35" fmla="*/ 2147483647 h 442"/>
                  <a:gd name="T36" fmla="*/ 2147483647 w 442"/>
                  <a:gd name="T37" fmla="*/ 2147483647 h 442"/>
                  <a:gd name="T38" fmla="*/ 0 w 442"/>
                  <a:gd name="T39" fmla="*/ 2147483647 h 442"/>
                  <a:gd name="T40" fmla="*/ 2147483647 w 442"/>
                  <a:gd name="T41" fmla="*/ 2147483647 h 4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2"/>
                  <a:gd name="T64" fmla="*/ 0 h 442"/>
                  <a:gd name="T65" fmla="*/ 442 w 442"/>
                  <a:gd name="T66" fmla="*/ 442 h 4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2" h="442">
                    <a:moveTo>
                      <a:pt x="110" y="442"/>
                    </a:moveTo>
                    <a:lnTo>
                      <a:pt x="110" y="442"/>
                    </a:lnTo>
                    <a:lnTo>
                      <a:pt x="160" y="410"/>
                    </a:lnTo>
                    <a:lnTo>
                      <a:pt x="208" y="376"/>
                    </a:lnTo>
                    <a:lnTo>
                      <a:pt x="254" y="338"/>
                    </a:lnTo>
                    <a:lnTo>
                      <a:pt x="298" y="298"/>
                    </a:lnTo>
                    <a:lnTo>
                      <a:pt x="338" y="254"/>
                    </a:lnTo>
                    <a:lnTo>
                      <a:pt x="376" y="208"/>
                    </a:lnTo>
                    <a:lnTo>
                      <a:pt x="412" y="160"/>
                    </a:lnTo>
                    <a:lnTo>
                      <a:pt x="442" y="108"/>
                    </a:lnTo>
                    <a:lnTo>
                      <a:pt x="254" y="0"/>
                    </a:lnTo>
                    <a:lnTo>
                      <a:pt x="230" y="38"/>
                    </a:lnTo>
                    <a:lnTo>
                      <a:pt x="204" y="76"/>
                    </a:lnTo>
                    <a:lnTo>
                      <a:pt x="174" y="110"/>
                    </a:lnTo>
                    <a:lnTo>
                      <a:pt x="144" y="144"/>
                    </a:lnTo>
                    <a:lnTo>
                      <a:pt x="110" y="174"/>
                    </a:lnTo>
                    <a:lnTo>
                      <a:pt x="76" y="202"/>
                    </a:lnTo>
                    <a:lnTo>
                      <a:pt x="40" y="228"/>
                    </a:lnTo>
                    <a:lnTo>
                      <a:pt x="0" y="252"/>
                    </a:lnTo>
                    <a:lnTo>
                      <a:pt x="110" y="442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5" name="Freeform 105"/>
              <p:cNvSpPr>
                <a:spLocks/>
              </p:cNvSpPr>
              <p:nvPr/>
            </p:nvSpPr>
            <p:spPr bwMode="auto">
              <a:xfrm>
                <a:off x="4615134" y="4403649"/>
                <a:ext cx="720855" cy="494405"/>
              </a:xfrm>
              <a:custGeom>
                <a:avLst/>
                <a:gdLst>
                  <a:gd name="T0" fmla="*/ 0 w 454"/>
                  <a:gd name="T1" fmla="*/ 2147483647 h 310"/>
                  <a:gd name="T2" fmla="*/ 0 w 454"/>
                  <a:gd name="T3" fmla="*/ 2147483647 h 310"/>
                  <a:gd name="T4" fmla="*/ 2147483647 w 454"/>
                  <a:gd name="T5" fmla="*/ 2147483647 h 310"/>
                  <a:gd name="T6" fmla="*/ 2147483647 w 454"/>
                  <a:gd name="T7" fmla="*/ 2147483647 h 310"/>
                  <a:gd name="T8" fmla="*/ 2147483647 w 454"/>
                  <a:gd name="T9" fmla="*/ 2147483647 h 310"/>
                  <a:gd name="T10" fmla="*/ 2147483647 w 454"/>
                  <a:gd name="T11" fmla="*/ 2147483647 h 310"/>
                  <a:gd name="T12" fmla="*/ 2147483647 w 454"/>
                  <a:gd name="T13" fmla="*/ 2147483647 h 310"/>
                  <a:gd name="T14" fmla="*/ 2147483647 w 454"/>
                  <a:gd name="T15" fmla="*/ 2147483647 h 310"/>
                  <a:gd name="T16" fmla="*/ 2147483647 w 454"/>
                  <a:gd name="T17" fmla="*/ 2147483647 h 310"/>
                  <a:gd name="T18" fmla="*/ 2147483647 w 454"/>
                  <a:gd name="T19" fmla="*/ 2147483647 h 310"/>
                  <a:gd name="T20" fmla="*/ 2147483647 w 454"/>
                  <a:gd name="T21" fmla="*/ 0 h 310"/>
                  <a:gd name="T22" fmla="*/ 2147483647 w 454"/>
                  <a:gd name="T23" fmla="*/ 0 h 310"/>
                  <a:gd name="T24" fmla="*/ 2147483647 w 454"/>
                  <a:gd name="T25" fmla="*/ 2147483647 h 310"/>
                  <a:gd name="T26" fmla="*/ 2147483647 w 454"/>
                  <a:gd name="T27" fmla="*/ 2147483647 h 310"/>
                  <a:gd name="T28" fmla="*/ 2147483647 w 454"/>
                  <a:gd name="T29" fmla="*/ 2147483647 h 310"/>
                  <a:gd name="T30" fmla="*/ 2147483647 w 454"/>
                  <a:gd name="T31" fmla="*/ 2147483647 h 310"/>
                  <a:gd name="T32" fmla="*/ 2147483647 w 454"/>
                  <a:gd name="T33" fmla="*/ 2147483647 h 310"/>
                  <a:gd name="T34" fmla="*/ 2147483647 w 454"/>
                  <a:gd name="T35" fmla="*/ 2147483647 h 310"/>
                  <a:gd name="T36" fmla="*/ 2147483647 w 454"/>
                  <a:gd name="T37" fmla="*/ 2147483647 h 310"/>
                  <a:gd name="T38" fmla="*/ 0 w 454"/>
                  <a:gd name="T39" fmla="*/ 2147483647 h 310"/>
                  <a:gd name="T40" fmla="*/ 0 w 454"/>
                  <a:gd name="T41" fmla="*/ 2147483647 h 3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4"/>
                  <a:gd name="T64" fmla="*/ 0 h 310"/>
                  <a:gd name="T65" fmla="*/ 454 w 454"/>
                  <a:gd name="T66" fmla="*/ 310 h 3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4" h="310">
                    <a:moveTo>
                      <a:pt x="0" y="310"/>
                    </a:moveTo>
                    <a:lnTo>
                      <a:pt x="0" y="310"/>
                    </a:lnTo>
                    <a:lnTo>
                      <a:pt x="60" y="308"/>
                    </a:lnTo>
                    <a:lnTo>
                      <a:pt x="118" y="302"/>
                    </a:lnTo>
                    <a:lnTo>
                      <a:pt x="178" y="292"/>
                    </a:lnTo>
                    <a:lnTo>
                      <a:pt x="236" y="280"/>
                    </a:lnTo>
                    <a:lnTo>
                      <a:pt x="292" y="262"/>
                    </a:lnTo>
                    <a:lnTo>
                      <a:pt x="348" y="242"/>
                    </a:lnTo>
                    <a:lnTo>
                      <a:pt x="402" y="216"/>
                    </a:lnTo>
                    <a:lnTo>
                      <a:pt x="454" y="188"/>
                    </a:lnTo>
                    <a:lnTo>
                      <a:pt x="346" y="0"/>
                    </a:lnTo>
                    <a:lnTo>
                      <a:pt x="306" y="20"/>
                    </a:lnTo>
                    <a:lnTo>
                      <a:pt x="264" y="40"/>
                    </a:lnTo>
                    <a:lnTo>
                      <a:pt x="222" y="56"/>
                    </a:lnTo>
                    <a:lnTo>
                      <a:pt x="178" y="68"/>
                    </a:lnTo>
                    <a:lnTo>
                      <a:pt x="134" y="78"/>
                    </a:lnTo>
                    <a:lnTo>
                      <a:pt x="90" y="86"/>
                    </a:lnTo>
                    <a:lnTo>
                      <a:pt x="46" y="90"/>
                    </a:lnTo>
                    <a:lnTo>
                      <a:pt x="0" y="92"/>
                    </a:lnTo>
                    <a:lnTo>
                      <a:pt x="0" y="310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6" name="Freeform 106"/>
              <p:cNvSpPr>
                <a:spLocks/>
              </p:cNvSpPr>
              <p:nvPr/>
            </p:nvSpPr>
            <p:spPr bwMode="auto">
              <a:xfrm>
                <a:off x="3865744" y="4403649"/>
                <a:ext cx="720855" cy="494405"/>
              </a:xfrm>
              <a:custGeom>
                <a:avLst/>
                <a:gdLst>
                  <a:gd name="T0" fmla="*/ 0 w 454"/>
                  <a:gd name="T1" fmla="*/ 2147483647 h 310"/>
                  <a:gd name="T2" fmla="*/ 0 w 454"/>
                  <a:gd name="T3" fmla="*/ 2147483647 h 310"/>
                  <a:gd name="T4" fmla="*/ 2147483647 w 454"/>
                  <a:gd name="T5" fmla="*/ 2147483647 h 310"/>
                  <a:gd name="T6" fmla="*/ 2147483647 w 454"/>
                  <a:gd name="T7" fmla="*/ 2147483647 h 310"/>
                  <a:gd name="T8" fmla="*/ 2147483647 w 454"/>
                  <a:gd name="T9" fmla="*/ 2147483647 h 310"/>
                  <a:gd name="T10" fmla="*/ 2147483647 w 454"/>
                  <a:gd name="T11" fmla="*/ 2147483647 h 310"/>
                  <a:gd name="T12" fmla="*/ 2147483647 w 454"/>
                  <a:gd name="T13" fmla="*/ 2147483647 h 310"/>
                  <a:gd name="T14" fmla="*/ 2147483647 w 454"/>
                  <a:gd name="T15" fmla="*/ 2147483647 h 310"/>
                  <a:gd name="T16" fmla="*/ 2147483647 w 454"/>
                  <a:gd name="T17" fmla="*/ 2147483647 h 310"/>
                  <a:gd name="T18" fmla="*/ 2147483647 w 454"/>
                  <a:gd name="T19" fmla="*/ 2147483647 h 310"/>
                  <a:gd name="T20" fmla="*/ 2147483647 w 454"/>
                  <a:gd name="T21" fmla="*/ 2147483647 h 310"/>
                  <a:gd name="T22" fmla="*/ 2147483647 w 454"/>
                  <a:gd name="T23" fmla="*/ 2147483647 h 310"/>
                  <a:gd name="T24" fmla="*/ 2147483647 w 454"/>
                  <a:gd name="T25" fmla="*/ 2147483647 h 310"/>
                  <a:gd name="T26" fmla="*/ 2147483647 w 454"/>
                  <a:gd name="T27" fmla="*/ 2147483647 h 310"/>
                  <a:gd name="T28" fmla="*/ 2147483647 w 454"/>
                  <a:gd name="T29" fmla="*/ 2147483647 h 310"/>
                  <a:gd name="T30" fmla="*/ 2147483647 w 454"/>
                  <a:gd name="T31" fmla="*/ 2147483647 h 310"/>
                  <a:gd name="T32" fmla="*/ 2147483647 w 454"/>
                  <a:gd name="T33" fmla="*/ 2147483647 h 310"/>
                  <a:gd name="T34" fmla="*/ 2147483647 w 454"/>
                  <a:gd name="T35" fmla="*/ 2147483647 h 310"/>
                  <a:gd name="T36" fmla="*/ 2147483647 w 454"/>
                  <a:gd name="T37" fmla="*/ 2147483647 h 310"/>
                  <a:gd name="T38" fmla="*/ 2147483647 w 454"/>
                  <a:gd name="T39" fmla="*/ 0 h 310"/>
                  <a:gd name="T40" fmla="*/ 0 w 454"/>
                  <a:gd name="T41" fmla="*/ 2147483647 h 3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4"/>
                  <a:gd name="T64" fmla="*/ 0 h 310"/>
                  <a:gd name="T65" fmla="*/ 454 w 454"/>
                  <a:gd name="T66" fmla="*/ 310 h 3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4" h="310">
                    <a:moveTo>
                      <a:pt x="0" y="188"/>
                    </a:moveTo>
                    <a:lnTo>
                      <a:pt x="0" y="188"/>
                    </a:lnTo>
                    <a:lnTo>
                      <a:pt x="52" y="216"/>
                    </a:lnTo>
                    <a:lnTo>
                      <a:pt x="106" y="242"/>
                    </a:lnTo>
                    <a:lnTo>
                      <a:pt x="162" y="262"/>
                    </a:lnTo>
                    <a:lnTo>
                      <a:pt x="220" y="280"/>
                    </a:lnTo>
                    <a:lnTo>
                      <a:pt x="278" y="292"/>
                    </a:lnTo>
                    <a:lnTo>
                      <a:pt x="336" y="302"/>
                    </a:lnTo>
                    <a:lnTo>
                      <a:pt x="394" y="308"/>
                    </a:lnTo>
                    <a:lnTo>
                      <a:pt x="454" y="310"/>
                    </a:lnTo>
                    <a:lnTo>
                      <a:pt x="454" y="92"/>
                    </a:lnTo>
                    <a:lnTo>
                      <a:pt x="410" y="90"/>
                    </a:lnTo>
                    <a:lnTo>
                      <a:pt x="364" y="86"/>
                    </a:lnTo>
                    <a:lnTo>
                      <a:pt x="320" y="78"/>
                    </a:lnTo>
                    <a:lnTo>
                      <a:pt x="276" y="68"/>
                    </a:lnTo>
                    <a:lnTo>
                      <a:pt x="232" y="56"/>
                    </a:lnTo>
                    <a:lnTo>
                      <a:pt x="190" y="40"/>
                    </a:lnTo>
                    <a:lnTo>
                      <a:pt x="150" y="20"/>
                    </a:lnTo>
                    <a:lnTo>
                      <a:pt x="110" y="0"/>
                    </a:lnTo>
                    <a:lnTo>
                      <a:pt x="0" y="188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7" name="Freeform 107"/>
              <p:cNvSpPr>
                <a:spLocks/>
              </p:cNvSpPr>
              <p:nvPr/>
            </p:nvSpPr>
            <p:spPr bwMode="auto">
              <a:xfrm>
                <a:off x="3310085" y="3991109"/>
                <a:ext cx="701333" cy="699873"/>
              </a:xfrm>
              <a:custGeom>
                <a:avLst/>
                <a:gdLst>
                  <a:gd name="T0" fmla="*/ 0 w 442"/>
                  <a:gd name="T1" fmla="*/ 2147483647 h 442"/>
                  <a:gd name="T2" fmla="*/ 0 w 442"/>
                  <a:gd name="T3" fmla="*/ 2147483647 h 442"/>
                  <a:gd name="T4" fmla="*/ 2147483647 w 442"/>
                  <a:gd name="T5" fmla="*/ 2147483647 h 442"/>
                  <a:gd name="T6" fmla="*/ 2147483647 w 442"/>
                  <a:gd name="T7" fmla="*/ 2147483647 h 442"/>
                  <a:gd name="T8" fmla="*/ 2147483647 w 442"/>
                  <a:gd name="T9" fmla="*/ 2147483647 h 442"/>
                  <a:gd name="T10" fmla="*/ 2147483647 w 442"/>
                  <a:gd name="T11" fmla="*/ 2147483647 h 442"/>
                  <a:gd name="T12" fmla="*/ 2147483647 w 442"/>
                  <a:gd name="T13" fmla="*/ 2147483647 h 442"/>
                  <a:gd name="T14" fmla="*/ 2147483647 w 442"/>
                  <a:gd name="T15" fmla="*/ 2147483647 h 442"/>
                  <a:gd name="T16" fmla="*/ 2147483647 w 442"/>
                  <a:gd name="T17" fmla="*/ 2147483647 h 442"/>
                  <a:gd name="T18" fmla="*/ 2147483647 w 442"/>
                  <a:gd name="T19" fmla="*/ 2147483647 h 442"/>
                  <a:gd name="T20" fmla="*/ 2147483647 w 442"/>
                  <a:gd name="T21" fmla="*/ 2147483647 h 442"/>
                  <a:gd name="T22" fmla="*/ 2147483647 w 442"/>
                  <a:gd name="T23" fmla="*/ 2147483647 h 442"/>
                  <a:gd name="T24" fmla="*/ 2147483647 w 442"/>
                  <a:gd name="T25" fmla="*/ 2147483647 h 442"/>
                  <a:gd name="T26" fmla="*/ 2147483647 w 442"/>
                  <a:gd name="T27" fmla="*/ 2147483647 h 442"/>
                  <a:gd name="T28" fmla="*/ 2147483647 w 442"/>
                  <a:gd name="T29" fmla="*/ 2147483647 h 442"/>
                  <a:gd name="T30" fmla="*/ 2147483647 w 442"/>
                  <a:gd name="T31" fmla="*/ 2147483647 h 442"/>
                  <a:gd name="T32" fmla="*/ 2147483647 w 442"/>
                  <a:gd name="T33" fmla="*/ 2147483647 h 442"/>
                  <a:gd name="T34" fmla="*/ 2147483647 w 442"/>
                  <a:gd name="T35" fmla="*/ 2147483647 h 442"/>
                  <a:gd name="T36" fmla="*/ 2147483647 w 442"/>
                  <a:gd name="T37" fmla="*/ 2147483647 h 442"/>
                  <a:gd name="T38" fmla="*/ 2147483647 w 442"/>
                  <a:gd name="T39" fmla="*/ 0 h 442"/>
                  <a:gd name="T40" fmla="*/ 0 w 442"/>
                  <a:gd name="T41" fmla="*/ 2147483647 h 4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2"/>
                  <a:gd name="T64" fmla="*/ 0 h 442"/>
                  <a:gd name="T65" fmla="*/ 442 w 442"/>
                  <a:gd name="T66" fmla="*/ 442 h 4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2" h="442">
                    <a:moveTo>
                      <a:pt x="0" y="108"/>
                    </a:moveTo>
                    <a:lnTo>
                      <a:pt x="0" y="108"/>
                    </a:lnTo>
                    <a:lnTo>
                      <a:pt x="32" y="160"/>
                    </a:lnTo>
                    <a:lnTo>
                      <a:pt x="66" y="208"/>
                    </a:lnTo>
                    <a:lnTo>
                      <a:pt x="104" y="254"/>
                    </a:lnTo>
                    <a:lnTo>
                      <a:pt x="144" y="298"/>
                    </a:lnTo>
                    <a:lnTo>
                      <a:pt x="188" y="338"/>
                    </a:lnTo>
                    <a:lnTo>
                      <a:pt x="234" y="376"/>
                    </a:lnTo>
                    <a:lnTo>
                      <a:pt x="282" y="410"/>
                    </a:lnTo>
                    <a:lnTo>
                      <a:pt x="332" y="442"/>
                    </a:lnTo>
                    <a:lnTo>
                      <a:pt x="442" y="252"/>
                    </a:lnTo>
                    <a:lnTo>
                      <a:pt x="404" y="228"/>
                    </a:lnTo>
                    <a:lnTo>
                      <a:pt x="366" y="202"/>
                    </a:lnTo>
                    <a:lnTo>
                      <a:pt x="332" y="174"/>
                    </a:lnTo>
                    <a:lnTo>
                      <a:pt x="298" y="144"/>
                    </a:lnTo>
                    <a:lnTo>
                      <a:pt x="268" y="110"/>
                    </a:lnTo>
                    <a:lnTo>
                      <a:pt x="240" y="76"/>
                    </a:lnTo>
                    <a:lnTo>
                      <a:pt x="212" y="38"/>
                    </a:lnTo>
                    <a:lnTo>
                      <a:pt x="190" y="0"/>
                    </a:lnTo>
                    <a:lnTo>
                      <a:pt x="0" y="108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8" name="Freeform 108"/>
              <p:cNvSpPr>
                <a:spLocks/>
              </p:cNvSpPr>
              <p:nvPr/>
            </p:nvSpPr>
            <p:spPr bwMode="auto">
              <a:xfrm>
                <a:off x="3104341" y="3414838"/>
                <a:ext cx="491082" cy="720740"/>
              </a:xfrm>
              <a:custGeom>
                <a:avLst/>
                <a:gdLst>
                  <a:gd name="T0" fmla="*/ 0 w 310"/>
                  <a:gd name="T1" fmla="*/ 0 h 454"/>
                  <a:gd name="T2" fmla="*/ 0 w 310"/>
                  <a:gd name="T3" fmla="*/ 0 h 454"/>
                  <a:gd name="T4" fmla="*/ 2147483647 w 310"/>
                  <a:gd name="T5" fmla="*/ 2147483647 h 454"/>
                  <a:gd name="T6" fmla="*/ 2147483647 w 310"/>
                  <a:gd name="T7" fmla="*/ 2147483647 h 454"/>
                  <a:gd name="T8" fmla="*/ 2147483647 w 310"/>
                  <a:gd name="T9" fmla="*/ 2147483647 h 454"/>
                  <a:gd name="T10" fmla="*/ 2147483647 w 310"/>
                  <a:gd name="T11" fmla="*/ 2147483647 h 454"/>
                  <a:gd name="T12" fmla="*/ 2147483647 w 310"/>
                  <a:gd name="T13" fmla="*/ 2147483647 h 454"/>
                  <a:gd name="T14" fmla="*/ 2147483647 w 310"/>
                  <a:gd name="T15" fmla="*/ 2147483647 h 454"/>
                  <a:gd name="T16" fmla="*/ 2147483647 w 310"/>
                  <a:gd name="T17" fmla="*/ 2147483647 h 454"/>
                  <a:gd name="T18" fmla="*/ 2147483647 w 310"/>
                  <a:gd name="T19" fmla="*/ 2147483647 h 454"/>
                  <a:gd name="T20" fmla="*/ 2147483647 w 310"/>
                  <a:gd name="T21" fmla="*/ 2147483647 h 454"/>
                  <a:gd name="T22" fmla="*/ 2147483647 w 310"/>
                  <a:gd name="T23" fmla="*/ 2147483647 h 454"/>
                  <a:gd name="T24" fmla="*/ 2147483647 w 310"/>
                  <a:gd name="T25" fmla="*/ 2147483647 h 454"/>
                  <a:gd name="T26" fmla="*/ 2147483647 w 310"/>
                  <a:gd name="T27" fmla="*/ 2147483647 h 454"/>
                  <a:gd name="T28" fmla="*/ 2147483647 w 310"/>
                  <a:gd name="T29" fmla="*/ 2147483647 h 454"/>
                  <a:gd name="T30" fmla="*/ 2147483647 w 310"/>
                  <a:gd name="T31" fmla="*/ 2147483647 h 454"/>
                  <a:gd name="T32" fmla="*/ 2147483647 w 310"/>
                  <a:gd name="T33" fmla="*/ 2147483647 h 454"/>
                  <a:gd name="T34" fmla="*/ 2147483647 w 310"/>
                  <a:gd name="T35" fmla="*/ 2147483647 h 454"/>
                  <a:gd name="T36" fmla="*/ 2147483647 w 310"/>
                  <a:gd name="T37" fmla="*/ 2147483647 h 454"/>
                  <a:gd name="T38" fmla="*/ 2147483647 w 310"/>
                  <a:gd name="T39" fmla="*/ 0 h 454"/>
                  <a:gd name="T40" fmla="*/ 0 w 310"/>
                  <a:gd name="T41" fmla="*/ 0 h 4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0"/>
                  <a:gd name="T64" fmla="*/ 0 h 454"/>
                  <a:gd name="T65" fmla="*/ 310 w 310"/>
                  <a:gd name="T66" fmla="*/ 454 h 4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0" h="454">
                    <a:moveTo>
                      <a:pt x="0" y="0"/>
                    </a:moveTo>
                    <a:lnTo>
                      <a:pt x="0" y="0"/>
                    </a:lnTo>
                    <a:lnTo>
                      <a:pt x="2" y="58"/>
                    </a:lnTo>
                    <a:lnTo>
                      <a:pt x="8" y="118"/>
                    </a:lnTo>
                    <a:lnTo>
                      <a:pt x="16" y="176"/>
                    </a:lnTo>
                    <a:lnTo>
                      <a:pt x="30" y="234"/>
                    </a:lnTo>
                    <a:lnTo>
                      <a:pt x="48" y="292"/>
                    </a:lnTo>
                    <a:lnTo>
                      <a:pt x="68" y="346"/>
                    </a:lnTo>
                    <a:lnTo>
                      <a:pt x="94" y="402"/>
                    </a:lnTo>
                    <a:lnTo>
                      <a:pt x="122" y="454"/>
                    </a:lnTo>
                    <a:lnTo>
                      <a:pt x="310" y="344"/>
                    </a:lnTo>
                    <a:lnTo>
                      <a:pt x="290" y="304"/>
                    </a:lnTo>
                    <a:lnTo>
                      <a:pt x="270" y="264"/>
                    </a:lnTo>
                    <a:lnTo>
                      <a:pt x="254" y="222"/>
                    </a:lnTo>
                    <a:lnTo>
                      <a:pt x="242" y="178"/>
                    </a:lnTo>
                    <a:lnTo>
                      <a:pt x="232" y="134"/>
                    </a:lnTo>
                    <a:lnTo>
                      <a:pt x="224" y="90"/>
                    </a:lnTo>
                    <a:lnTo>
                      <a:pt x="220" y="44"/>
                    </a:lnTo>
                    <a:lnTo>
                      <a:pt x="218" y="0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9" name="Freeform 109"/>
              <p:cNvSpPr>
                <a:spLocks/>
              </p:cNvSpPr>
              <p:nvPr/>
            </p:nvSpPr>
            <p:spPr bwMode="auto">
              <a:xfrm>
                <a:off x="3104341" y="2665204"/>
                <a:ext cx="491082" cy="720741"/>
              </a:xfrm>
              <a:custGeom>
                <a:avLst/>
                <a:gdLst>
                  <a:gd name="T0" fmla="*/ 2147483647 w 310"/>
                  <a:gd name="T1" fmla="*/ 0 h 454"/>
                  <a:gd name="T2" fmla="*/ 2147483647 w 310"/>
                  <a:gd name="T3" fmla="*/ 0 h 454"/>
                  <a:gd name="T4" fmla="*/ 2147483647 w 310"/>
                  <a:gd name="T5" fmla="*/ 2147483647 h 454"/>
                  <a:gd name="T6" fmla="*/ 2147483647 w 310"/>
                  <a:gd name="T7" fmla="*/ 2147483647 h 454"/>
                  <a:gd name="T8" fmla="*/ 2147483647 w 310"/>
                  <a:gd name="T9" fmla="*/ 2147483647 h 454"/>
                  <a:gd name="T10" fmla="*/ 2147483647 w 310"/>
                  <a:gd name="T11" fmla="*/ 2147483647 h 454"/>
                  <a:gd name="T12" fmla="*/ 2147483647 w 310"/>
                  <a:gd name="T13" fmla="*/ 2147483647 h 454"/>
                  <a:gd name="T14" fmla="*/ 2147483647 w 310"/>
                  <a:gd name="T15" fmla="*/ 2147483647 h 454"/>
                  <a:gd name="T16" fmla="*/ 2147483647 w 310"/>
                  <a:gd name="T17" fmla="*/ 2147483647 h 454"/>
                  <a:gd name="T18" fmla="*/ 0 w 310"/>
                  <a:gd name="T19" fmla="*/ 2147483647 h 454"/>
                  <a:gd name="T20" fmla="*/ 2147483647 w 310"/>
                  <a:gd name="T21" fmla="*/ 2147483647 h 454"/>
                  <a:gd name="T22" fmla="*/ 2147483647 w 310"/>
                  <a:gd name="T23" fmla="*/ 2147483647 h 454"/>
                  <a:gd name="T24" fmla="*/ 2147483647 w 310"/>
                  <a:gd name="T25" fmla="*/ 2147483647 h 454"/>
                  <a:gd name="T26" fmla="*/ 2147483647 w 310"/>
                  <a:gd name="T27" fmla="*/ 2147483647 h 454"/>
                  <a:gd name="T28" fmla="*/ 2147483647 w 310"/>
                  <a:gd name="T29" fmla="*/ 2147483647 h 454"/>
                  <a:gd name="T30" fmla="*/ 2147483647 w 310"/>
                  <a:gd name="T31" fmla="*/ 2147483647 h 454"/>
                  <a:gd name="T32" fmla="*/ 2147483647 w 310"/>
                  <a:gd name="T33" fmla="*/ 2147483647 h 454"/>
                  <a:gd name="T34" fmla="*/ 2147483647 w 310"/>
                  <a:gd name="T35" fmla="*/ 2147483647 h 454"/>
                  <a:gd name="T36" fmla="*/ 2147483647 w 310"/>
                  <a:gd name="T37" fmla="*/ 2147483647 h 454"/>
                  <a:gd name="T38" fmla="*/ 2147483647 w 310"/>
                  <a:gd name="T39" fmla="*/ 2147483647 h 454"/>
                  <a:gd name="T40" fmla="*/ 2147483647 w 310"/>
                  <a:gd name="T41" fmla="*/ 0 h 4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0"/>
                  <a:gd name="T64" fmla="*/ 0 h 454"/>
                  <a:gd name="T65" fmla="*/ 310 w 310"/>
                  <a:gd name="T66" fmla="*/ 454 h 4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0" h="454">
                    <a:moveTo>
                      <a:pt x="122" y="0"/>
                    </a:moveTo>
                    <a:lnTo>
                      <a:pt x="122" y="0"/>
                    </a:lnTo>
                    <a:lnTo>
                      <a:pt x="94" y="52"/>
                    </a:lnTo>
                    <a:lnTo>
                      <a:pt x="68" y="106"/>
                    </a:lnTo>
                    <a:lnTo>
                      <a:pt x="48" y="162"/>
                    </a:lnTo>
                    <a:lnTo>
                      <a:pt x="30" y="218"/>
                    </a:lnTo>
                    <a:lnTo>
                      <a:pt x="16" y="276"/>
                    </a:lnTo>
                    <a:lnTo>
                      <a:pt x="8" y="334"/>
                    </a:lnTo>
                    <a:lnTo>
                      <a:pt x="2" y="394"/>
                    </a:lnTo>
                    <a:lnTo>
                      <a:pt x="0" y="454"/>
                    </a:lnTo>
                    <a:lnTo>
                      <a:pt x="218" y="454"/>
                    </a:lnTo>
                    <a:lnTo>
                      <a:pt x="220" y="408"/>
                    </a:lnTo>
                    <a:lnTo>
                      <a:pt x="224" y="364"/>
                    </a:lnTo>
                    <a:lnTo>
                      <a:pt x="232" y="318"/>
                    </a:lnTo>
                    <a:lnTo>
                      <a:pt x="242" y="276"/>
                    </a:lnTo>
                    <a:lnTo>
                      <a:pt x="254" y="232"/>
                    </a:lnTo>
                    <a:lnTo>
                      <a:pt x="270" y="190"/>
                    </a:lnTo>
                    <a:lnTo>
                      <a:pt x="290" y="148"/>
                    </a:lnTo>
                    <a:lnTo>
                      <a:pt x="310" y="108"/>
                    </a:lnTo>
                    <a:lnTo>
                      <a:pt x="122" y="0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70" name="Freeform 110"/>
              <p:cNvSpPr>
                <a:spLocks/>
              </p:cNvSpPr>
              <p:nvPr/>
            </p:nvSpPr>
            <p:spPr bwMode="auto">
              <a:xfrm>
                <a:off x="3310085" y="2109800"/>
                <a:ext cx="701333" cy="701478"/>
              </a:xfrm>
              <a:custGeom>
                <a:avLst/>
                <a:gdLst>
                  <a:gd name="T0" fmla="*/ 2147483647 w 442"/>
                  <a:gd name="T1" fmla="*/ 0 h 442"/>
                  <a:gd name="T2" fmla="*/ 2147483647 w 442"/>
                  <a:gd name="T3" fmla="*/ 0 h 442"/>
                  <a:gd name="T4" fmla="*/ 2147483647 w 442"/>
                  <a:gd name="T5" fmla="*/ 2147483647 h 442"/>
                  <a:gd name="T6" fmla="*/ 2147483647 w 442"/>
                  <a:gd name="T7" fmla="*/ 2147483647 h 442"/>
                  <a:gd name="T8" fmla="*/ 2147483647 w 442"/>
                  <a:gd name="T9" fmla="*/ 2147483647 h 442"/>
                  <a:gd name="T10" fmla="*/ 2147483647 w 442"/>
                  <a:gd name="T11" fmla="*/ 2147483647 h 442"/>
                  <a:gd name="T12" fmla="*/ 2147483647 w 442"/>
                  <a:gd name="T13" fmla="*/ 2147483647 h 442"/>
                  <a:gd name="T14" fmla="*/ 2147483647 w 442"/>
                  <a:gd name="T15" fmla="*/ 2147483647 h 442"/>
                  <a:gd name="T16" fmla="*/ 2147483647 w 442"/>
                  <a:gd name="T17" fmla="*/ 2147483647 h 442"/>
                  <a:gd name="T18" fmla="*/ 0 w 442"/>
                  <a:gd name="T19" fmla="*/ 2147483647 h 442"/>
                  <a:gd name="T20" fmla="*/ 2147483647 w 442"/>
                  <a:gd name="T21" fmla="*/ 2147483647 h 442"/>
                  <a:gd name="T22" fmla="*/ 2147483647 w 442"/>
                  <a:gd name="T23" fmla="*/ 2147483647 h 442"/>
                  <a:gd name="T24" fmla="*/ 2147483647 w 442"/>
                  <a:gd name="T25" fmla="*/ 2147483647 h 442"/>
                  <a:gd name="T26" fmla="*/ 2147483647 w 442"/>
                  <a:gd name="T27" fmla="*/ 2147483647 h 442"/>
                  <a:gd name="T28" fmla="*/ 2147483647 w 442"/>
                  <a:gd name="T29" fmla="*/ 2147483647 h 442"/>
                  <a:gd name="T30" fmla="*/ 2147483647 w 442"/>
                  <a:gd name="T31" fmla="*/ 2147483647 h 442"/>
                  <a:gd name="T32" fmla="*/ 2147483647 w 442"/>
                  <a:gd name="T33" fmla="*/ 2147483647 h 442"/>
                  <a:gd name="T34" fmla="*/ 2147483647 w 442"/>
                  <a:gd name="T35" fmla="*/ 2147483647 h 442"/>
                  <a:gd name="T36" fmla="*/ 2147483647 w 442"/>
                  <a:gd name="T37" fmla="*/ 2147483647 h 442"/>
                  <a:gd name="T38" fmla="*/ 2147483647 w 442"/>
                  <a:gd name="T39" fmla="*/ 2147483647 h 442"/>
                  <a:gd name="T40" fmla="*/ 2147483647 w 442"/>
                  <a:gd name="T41" fmla="*/ 0 h 4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2"/>
                  <a:gd name="T64" fmla="*/ 0 h 442"/>
                  <a:gd name="T65" fmla="*/ 442 w 442"/>
                  <a:gd name="T66" fmla="*/ 442 h 4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2" h="442">
                    <a:moveTo>
                      <a:pt x="332" y="0"/>
                    </a:moveTo>
                    <a:lnTo>
                      <a:pt x="332" y="0"/>
                    </a:lnTo>
                    <a:lnTo>
                      <a:pt x="282" y="30"/>
                    </a:lnTo>
                    <a:lnTo>
                      <a:pt x="234" y="66"/>
                    </a:lnTo>
                    <a:lnTo>
                      <a:pt x="188" y="104"/>
                    </a:lnTo>
                    <a:lnTo>
                      <a:pt x="144" y="144"/>
                    </a:lnTo>
                    <a:lnTo>
                      <a:pt x="104" y="186"/>
                    </a:lnTo>
                    <a:lnTo>
                      <a:pt x="66" y="232"/>
                    </a:lnTo>
                    <a:lnTo>
                      <a:pt x="32" y="282"/>
                    </a:lnTo>
                    <a:lnTo>
                      <a:pt x="0" y="332"/>
                    </a:lnTo>
                    <a:lnTo>
                      <a:pt x="190" y="442"/>
                    </a:lnTo>
                    <a:lnTo>
                      <a:pt x="212" y="402"/>
                    </a:lnTo>
                    <a:lnTo>
                      <a:pt x="240" y="366"/>
                    </a:lnTo>
                    <a:lnTo>
                      <a:pt x="268" y="330"/>
                    </a:lnTo>
                    <a:lnTo>
                      <a:pt x="298" y="298"/>
                    </a:lnTo>
                    <a:lnTo>
                      <a:pt x="332" y="268"/>
                    </a:lnTo>
                    <a:lnTo>
                      <a:pt x="366" y="238"/>
                    </a:lnTo>
                    <a:lnTo>
                      <a:pt x="404" y="212"/>
                    </a:lnTo>
                    <a:lnTo>
                      <a:pt x="442" y="188"/>
                    </a:lnTo>
                    <a:lnTo>
                      <a:pt x="332" y="0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72" name="Freeform 111"/>
              <p:cNvSpPr>
                <a:spLocks/>
              </p:cNvSpPr>
              <p:nvPr/>
            </p:nvSpPr>
            <p:spPr bwMode="auto">
              <a:xfrm>
                <a:off x="3865744" y="1899518"/>
                <a:ext cx="720855" cy="496010"/>
              </a:xfrm>
              <a:custGeom>
                <a:avLst/>
                <a:gdLst>
                  <a:gd name="T0" fmla="*/ 2147483647 w 454"/>
                  <a:gd name="T1" fmla="*/ 0 h 312"/>
                  <a:gd name="T2" fmla="*/ 2147483647 w 454"/>
                  <a:gd name="T3" fmla="*/ 0 h 312"/>
                  <a:gd name="T4" fmla="*/ 2147483647 w 454"/>
                  <a:gd name="T5" fmla="*/ 2147483647 h 312"/>
                  <a:gd name="T6" fmla="*/ 2147483647 w 454"/>
                  <a:gd name="T7" fmla="*/ 2147483647 h 312"/>
                  <a:gd name="T8" fmla="*/ 2147483647 w 454"/>
                  <a:gd name="T9" fmla="*/ 2147483647 h 312"/>
                  <a:gd name="T10" fmla="*/ 2147483647 w 454"/>
                  <a:gd name="T11" fmla="*/ 2147483647 h 312"/>
                  <a:gd name="T12" fmla="*/ 2147483647 w 454"/>
                  <a:gd name="T13" fmla="*/ 2147483647 h 312"/>
                  <a:gd name="T14" fmla="*/ 2147483647 w 454"/>
                  <a:gd name="T15" fmla="*/ 2147483647 h 312"/>
                  <a:gd name="T16" fmla="*/ 2147483647 w 454"/>
                  <a:gd name="T17" fmla="*/ 2147483647 h 312"/>
                  <a:gd name="T18" fmla="*/ 0 w 454"/>
                  <a:gd name="T19" fmla="*/ 2147483647 h 312"/>
                  <a:gd name="T20" fmla="*/ 2147483647 w 454"/>
                  <a:gd name="T21" fmla="*/ 2147483647 h 312"/>
                  <a:gd name="T22" fmla="*/ 2147483647 w 454"/>
                  <a:gd name="T23" fmla="*/ 2147483647 h 312"/>
                  <a:gd name="T24" fmla="*/ 2147483647 w 454"/>
                  <a:gd name="T25" fmla="*/ 2147483647 h 312"/>
                  <a:gd name="T26" fmla="*/ 2147483647 w 454"/>
                  <a:gd name="T27" fmla="*/ 2147483647 h 312"/>
                  <a:gd name="T28" fmla="*/ 2147483647 w 454"/>
                  <a:gd name="T29" fmla="*/ 2147483647 h 312"/>
                  <a:gd name="T30" fmla="*/ 2147483647 w 454"/>
                  <a:gd name="T31" fmla="*/ 2147483647 h 312"/>
                  <a:gd name="T32" fmla="*/ 2147483647 w 454"/>
                  <a:gd name="T33" fmla="*/ 2147483647 h 312"/>
                  <a:gd name="T34" fmla="*/ 2147483647 w 454"/>
                  <a:gd name="T35" fmla="*/ 2147483647 h 312"/>
                  <a:gd name="T36" fmla="*/ 2147483647 w 454"/>
                  <a:gd name="T37" fmla="*/ 2147483647 h 312"/>
                  <a:gd name="T38" fmla="*/ 2147483647 w 454"/>
                  <a:gd name="T39" fmla="*/ 2147483647 h 312"/>
                  <a:gd name="T40" fmla="*/ 2147483647 w 454"/>
                  <a:gd name="T41" fmla="*/ 0 h 3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4"/>
                  <a:gd name="T64" fmla="*/ 0 h 312"/>
                  <a:gd name="T65" fmla="*/ 454 w 454"/>
                  <a:gd name="T66" fmla="*/ 312 h 3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4" h="312">
                    <a:moveTo>
                      <a:pt x="454" y="0"/>
                    </a:moveTo>
                    <a:lnTo>
                      <a:pt x="454" y="0"/>
                    </a:lnTo>
                    <a:lnTo>
                      <a:pt x="394" y="2"/>
                    </a:lnTo>
                    <a:lnTo>
                      <a:pt x="336" y="8"/>
                    </a:lnTo>
                    <a:lnTo>
                      <a:pt x="278" y="18"/>
                    </a:lnTo>
                    <a:lnTo>
                      <a:pt x="220" y="32"/>
                    </a:lnTo>
                    <a:lnTo>
                      <a:pt x="162" y="48"/>
                    </a:lnTo>
                    <a:lnTo>
                      <a:pt x="106" y="70"/>
                    </a:lnTo>
                    <a:lnTo>
                      <a:pt x="52" y="94"/>
                    </a:lnTo>
                    <a:lnTo>
                      <a:pt x="0" y="122"/>
                    </a:lnTo>
                    <a:lnTo>
                      <a:pt x="110" y="312"/>
                    </a:lnTo>
                    <a:lnTo>
                      <a:pt x="150" y="290"/>
                    </a:lnTo>
                    <a:lnTo>
                      <a:pt x="190" y="272"/>
                    </a:lnTo>
                    <a:lnTo>
                      <a:pt x="232" y="256"/>
                    </a:lnTo>
                    <a:lnTo>
                      <a:pt x="276" y="242"/>
                    </a:lnTo>
                    <a:lnTo>
                      <a:pt x="320" y="232"/>
                    </a:lnTo>
                    <a:lnTo>
                      <a:pt x="364" y="224"/>
                    </a:lnTo>
                    <a:lnTo>
                      <a:pt x="410" y="220"/>
                    </a:lnTo>
                    <a:lnTo>
                      <a:pt x="454" y="220"/>
                    </a:lnTo>
                    <a:lnTo>
                      <a:pt x="454" y="0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74" name="Rektangulær billedforklaring 70"/>
              <p:cNvSpPr>
                <a:spLocks noChangeArrowheads="1"/>
              </p:cNvSpPr>
              <p:nvPr/>
            </p:nvSpPr>
            <p:spPr bwMode="auto">
              <a:xfrm>
                <a:off x="6280609" y="3413233"/>
                <a:ext cx="1413177" cy="956707"/>
              </a:xfrm>
              <a:prstGeom prst="wedgeRectCallout">
                <a:avLst>
                  <a:gd name="adj1" fmla="val -72403"/>
                  <a:gd name="adj2" fmla="val -29648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805" name="Rektangel 71"/>
              <p:cNvSpPr>
                <a:spLocks noChangeArrowheads="1"/>
              </p:cNvSpPr>
              <p:nvPr/>
            </p:nvSpPr>
            <p:spPr bwMode="auto">
              <a:xfrm>
                <a:off x="6253557" y="3404959"/>
                <a:ext cx="1440229" cy="841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Luglio ‘13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Invio Progres n. 1.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Tavolo </a:t>
                </a:r>
                <a:r>
                  <a:rPr lang="it-IT" sz="1108" b="1" noProof="1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MISE-MIUR</a:t>
                </a:r>
              </a:p>
            </p:txBody>
          </p:sp>
          <p:sp>
            <p:nvSpPr>
              <p:cNvPr id="78" name="Rektangulær billedforklaring 72"/>
              <p:cNvSpPr>
                <a:spLocks noChangeArrowheads="1"/>
              </p:cNvSpPr>
              <p:nvPr/>
            </p:nvSpPr>
            <p:spPr bwMode="auto">
              <a:xfrm>
                <a:off x="5807548" y="4434148"/>
                <a:ext cx="1688003" cy="942260"/>
              </a:xfrm>
              <a:prstGeom prst="wedgeRectCallout">
                <a:avLst>
                  <a:gd name="adj1" fmla="val -66037"/>
                  <a:gd name="adj2" fmla="val -55139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0" name="Rektangulær billedforklaring 74"/>
              <p:cNvSpPr>
                <a:spLocks noChangeArrowheads="1"/>
              </p:cNvSpPr>
              <p:nvPr/>
            </p:nvSpPr>
            <p:spPr bwMode="auto">
              <a:xfrm>
                <a:off x="4511510" y="5105127"/>
                <a:ext cx="1305049" cy="1080308"/>
              </a:xfrm>
              <a:prstGeom prst="wedgeRectCallout">
                <a:avLst>
                  <a:gd name="adj1" fmla="val 2745"/>
                  <a:gd name="adj2" fmla="val -82227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2" name="Rektangulær billedforklaring 76"/>
              <p:cNvSpPr>
                <a:spLocks noChangeArrowheads="1"/>
              </p:cNvSpPr>
              <p:nvPr/>
            </p:nvSpPr>
            <p:spPr bwMode="auto">
              <a:xfrm>
                <a:off x="3245509" y="5105127"/>
                <a:ext cx="1196920" cy="1080308"/>
              </a:xfrm>
              <a:prstGeom prst="wedgeRectCallout">
                <a:avLst>
                  <a:gd name="adj1" fmla="val 32042"/>
                  <a:gd name="adj2" fmla="val -85412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4" name="Rektangulær billedforklaring 78"/>
              <p:cNvSpPr>
                <a:spLocks noChangeArrowheads="1"/>
              </p:cNvSpPr>
              <p:nvPr/>
            </p:nvSpPr>
            <p:spPr bwMode="auto">
              <a:xfrm>
                <a:off x="1997528" y="4421306"/>
                <a:ext cx="1195418" cy="1088334"/>
              </a:xfrm>
              <a:prstGeom prst="wedgeRectCallout">
                <a:avLst>
                  <a:gd name="adj1" fmla="val 80440"/>
                  <a:gd name="adj2" fmla="val -51954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6" name="Rektangulær billedforklaring 80"/>
              <p:cNvSpPr>
                <a:spLocks noChangeArrowheads="1"/>
              </p:cNvSpPr>
              <p:nvPr/>
            </p:nvSpPr>
            <p:spPr bwMode="auto">
              <a:xfrm>
                <a:off x="1662631" y="3429285"/>
                <a:ext cx="1196920" cy="956707"/>
              </a:xfrm>
              <a:prstGeom prst="wedgeRectCallout">
                <a:avLst>
                  <a:gd name="adj1" fmla="val 72801"/>
                  <a:gd name="adj2" fmla="val -36023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8" name="Rektangulær billedforklaring 82"/>
              <p:cNvSpPr>
                <a:spLocks noChangeArrowheads="1"/>
              </p:cNvSpPr>
              <p:nvPr/>
            </p:nvSpPr>
            <p:spPr bwMode="auto">
              <a:xfrm>
                <a:off x="1616075" y="2392317"/>
                <a:ext cx="1196920" cy="958312"/>
              </a:xfrm>
              <a:prstGeom prst="wedgeRectCallout">
                <a:avLst>
                  <a:gd name="adj1" fmla="val 82991"/>
                  <a:gd name="adj2" fmla="val -12125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9" name="Rektangulær billedforklaring 84"/>
              <p:cNvSpPr>
                <a:spLocks noChangeArrowheads="1"/>
              </p:cNvSpPr>
              <p:nvPr/>
            </p:nvSpPr>
            <p:spPr bwMode="auto">
              <a:xfrm>
                <a:off x="1999030" y="1251012"/>
                <a:ext cx="1195418" cy="956707"/>
              </a:xfrm>
              <a:prstGeom prst="wedgeRectCallout">
                <a:avLst>
                  <a:gd name="adj1" fmla="val 74074"/>
                  <a:gd name="adj2" fmla="val 40449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813" name="Rektangel 83"/>
              <p:cNvSpPr>
                <a:spLocks noChangeArrowheads="1"/>
              </p:cNvSpPr>
              <p:nvPr/>
            </p:nvSpPr>
            <p:spPr bwMode="auto">
              <a:xfrm>
                <a:off x="1676268" y="3385243"/>
                <a:ext cx="1206500" cy="1015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Dicembre ‘13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chemeClr val="accent1"/>
                    </a:solidFill>
                    <a:latin typeface="Calibri" pitchFamily="34" charset="0"/>
                    <a:cs typeface="Arial" charset="0"/>
                  </a:rPr>
                  <a:t>Mappatura laboratori e attrezzature</a:t>
                </a:r>
              </a:p>
            </p:txBody>
          </p:sp>
          <p:sp>
            <p:nvSpPr>
              <p:cNvPr id="32814" name="Rektangel 85"/>
              <p:cNvSpPr>
                <a:spLocks noChangeArrowheads="1"/>
              </p:cNvSpPr>
              <p:nvPr/>
            </p:nvSpPr>
            <p:spPr bwMode="auto">
              <a:xfrm>
                <a:off x="2015717" y="4391441"/>
                <a:ext cx="1286898" cy="1451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Novembre ‘13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chemeClr val="accent1"/>
                    </a:solidFill>
                    <a:latin typeface="Calibri" pitchFamily="34" charset="0"/>
                    <a:cs typeface="Arial" charset="0"/>
                  </a:rPr>
                  <a:t>Partecipazione a Tavoli </a:t>
                </a:r>
                <a:r>
                  <a:rPr lang="it-IT" sz="1108" b="1" noProof="1">
                    <a:solidFill>
                      <a:schemeClr val="accent1"/>
                    </a:solidFill>
                    <a:latin typeface="Calibri" pitchFamily="34" charset="0"/>
                    <a:cs typeface="Arial" charset="0"/>
                  </a:rPr>
                  <a:t>MISE-MIUR</a:t>
                </a:r>
                <a:r>
                  <a:rPr lang="it-IT" sz="1292" b="1" noProof="1">
                    <a:solidFill>
                      <a:schemeClr val="accent1"/>
                    </a:solidFill>
                    <a:latin typeface="Calibri" pitchFamily="34" charset="0"/>
                    <a:cs typeface="Arial" charset="0"/>
                  </a:rPr>
                  <a:t>. Test pilota sugli indicatori</a:t>
                </a:r>
              </a:p>
            </p:txBody>
          </p:sp>
          <p:sp>
            <p:nvSpPr>
              <p:cNvPr id="92" name="Rektangulær billedforklaring 86"/>
              <p:cNvSpPr>
                <a:spLocks noChangeArrowheads="1"/>
              </p:cNvSpPr>
              <p:nvPr/>
            </p:nvSpPr>
            <p:spPr bwMode="auto">
              <a:xfrm>
                <a:off x="3230491" y="669925"/>
                <a:ext cx="1488265" cy="956707"/>
              </a:xfrm>
              <a:prstGeom prst="wedgeRectCallout">
                <a:avLst>
                  <a:gd name="adj1" fmla="val 25671"/>
                  <a:gd name="adj2" fmla="val 80282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816" name="Rektangel 87"/>
              <p:cNvSpPr>
                <a:spLocks noChangeArrowheads="1"/>
              </p:cNvSpPr>
              <p:nvPr/>
            </p:nvSpPr>
            <p:spPr bwMode="auto">
              <a:xfrm>
                <a:off x="1662515" y="2390652"/>
                <a:ext cx="1287441" cy="1015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Gennaio ’14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chemeClr val="accent1"/>
                    </a:solidFill>
                    <a:latin typeface="Calibri" pitchFamily="34" charset="0"/>
                    <a:cs typeface="Arial" charset="0"/>
                  </a:rPr>
                  <a:t>Aggiornamento analisi di contesto</a:t>
                </a:r>
              </a:p>
            </p:txBody>
          </p:sp>
        </p:grpSp>
      </p:grpSp>
      <p:sp>
        <p:nvSpPr>
          <p:cNvPr id="32771" name="Rektangel 71"/>
          <p:cNvSpPr>
            <a:spLocks noChangeArrowheads="1"/>
          </p:cNvSpPr>
          <p:nvPr/>
        </p:nvSpPr>
        <p:spPr bwMode="auto">
          <a:xfrm>
            <a:off x="6759820" y="4799135"/>
            <a:ext cx="1822938" cy="52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Agosto-settembre  ‘13</a:t>
            </a:r>
          </a:p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Elaborazione Vision</a:t>
            </a:r>
          </a:p>
        </p:txBody>
      </p:sp>
      <p:sp>
        <p:nvSpPr>
          <p:cNvPr id="32772" name="Rektangel 83"/>
          <p:cNvSpPr>
            <a:spLocks noChangeArrowheads="1"/>
          </p:cNvSpPr>
          <p:nvPr/>
        </p:nvSpPr>
        <p:spPr bwMode="auto">
          <a:xfrm>
            <a:off x="5593374" y="5418993"/>
            <a:ext cx="1334965" cy="72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Ottobre ‘13</a:t>
            </a:r>
          </a:p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Partecipazione Tavoli </a:t>
            </a:r>
            <a:r>
              <a:rPr lang="it-IT" sz="1108" b="1" noProof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MISE-MIUR</a:t>
            </a:r>
          </a:p>
        </p:txBody>
      </p:sp>
      <p:sp>
        <p:nvSpPr>
          <p:cNvPr id="32773" name="Rektangel 85"/>
          <p:cNvSpPr>
            <a:spLocks noChangeArrowheads="1"/>
          </p:cNvSpPr>
          <p:nvPr/>
        </p:nvSpPr>
        <p:spPr bwMode="auto">
          <a:xfrm>
            <a:off x="4377104" y="5351585"/>
            <a:ext cx="1170842" cy="92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Novembre ‘13</a:t>
            </a:r>
          </a:p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Elaborazione primo Sistema di indicatori</a:t>
            </a:r>
          </a:p>
        </p:txBody>
      </p:sp>
      <p:sp>
        <p:nvSpPr>
          <p:cNvPr id="32774" name="Rektangel 87"/>
          <p:cNvSpPr>
            <a:spLocks noChangeArrowheads="1"/>
          </p:cNvSpPr>
          <p:nvPr/>
        </p:nvSpPr>
        <p:spPr bwMode="auto">
          <a:xfrm>
            <a:off x="3118339" y="1745274"/>
            <a:ext cx="1170843" cy="92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Gennaio ’14</a:t>
            </a:r>
          </a:p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Schede tematiche priorità</a:t>
            </a:r>
          </a:p>
        </p:txBody>
      </p:sp>
      <p:sp>
        <p:nvSpPr>
          <p:cNvPr id="32775" name="Rektangel 87"/>
          <p:cNvSpPr>
            <a:spLocks noChangeArrowheads="1"/>
          </p:cNvSpPr>
          <p:nvPr/>
        </p:nvSpPr>
        <p:spPr bwMode="auto">
          <a:xfrm>
            <a:off x="4347797" y="1334966"/>
            <a:ext cx="1560634" cy="52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Febbraio ’14</a:t>
            </a:r>
          </a:p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Invio Progress n. 2</a:t>
            </a:r>
          </a:p>
        </p:txBody>
      </p:sp>
      <p:grpSp>
        <p:nvGrpSpPr>
          <p:cNvPr id="32776" name="Gruppo 6"/>
          <p:cNvGrpSpPr>
            <a:grpSpLocks/>
          </p:cNvGrpSpPr>
          <p:nvPr/>
        </p:nvGrpSpPr>
        <p:grpSpPr bwMode="auto">
          <a:xfrm>
            <a:off x="168520" y="5423389"/>
            <a:ext cx="2781300" cy="778119"/>
            <a:chOff x="-147930" y="-613865"/>
            <a:chExt cx="3525613" cy="843596"/>
          </a:xfrm>
        </p:grpSpPr>
        <p:graphicFrame>
          <p:nvGraphicFramePr>
            <p:cNvPr id="3" name="Diagramma 2"/>
            <p:cNvGraphicFramePr/>
            <p:nvPr/>
          </p:nvGraphicFramePr>
          <p:xfrm>
            <a:off x="-147930" y="-607827"/>
            <a:ext cx="3525613" cy="8375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32782" name="CasellaDiTesto 4"/>
            <p:cNvSpPr txBox="1">
              <a:spLocks noChangeArrowheads="1"/>
            </p:cNvSpPr>
            <p:nvPr/>
          </p:nvSpPr>
          <p:spPr bwMode="auto">
            <a:xfrm>
              <a:off x="52235" y="-613865"/>
              <a:ext cx="3125282" cy="408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62" b="1">
                  <a:solidFill>
                    <a:srgbClr val="FF0000"/>
                  </a:solidFill>
                </a:rPr>
                <a:t>Il nostro percorso </a:t>
              </a:r>
              <a:r>
                <a:rPr lang="it-IT" sz="1846" b="1">
                  <a:solidFill>
                    <a:srgbClr val="FF0000"/>
                  </a:solidFill>
                </a:rPr>
                <a:t>…</a:t>
              </a:r>
            </a:p>
          </p:txBody>
        </p:sp>
      </p:grpSp>
      <p:pic>
        <p:nvPicPr>
          <p:cNvPr id="5127" name="Picture 7" descr="C:\Users\User\AppData\Local\Microsoft\Windows\Temporary Internet Files\Content.IE5\DZV5P7NP\MC900441896[1].wmf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79205" y="4112902"/>
            <a:ext cx="1768251" cy="1226287"/>
          </a:xfrm>
          <a:prstGeom prst="rect">
            <a:avLst/>
          </a:prstGeom>
          <a:noFill/>
          <a:extLst/>
        </p:spPr>
      </p:pic>
      <p:grpSp>
        <p:nvGrpSpPr>
          <p:cNvPr id="32778" name="Gruppo 86"/>
          <p:cNvGrpSpPr>
            <a:grpSpLocks/>
          </p:cNvGrpSpPr>
          <p:nvPr/>
        </p:nvGrpSpPr>
        <p:grpSpPr bwMode="auto">
          <a:xfrm>
            <a:off x="168520" y="5423389"/>
            <a:ext cx="2781300" cy="778119"/>
            <a:chOff x="-147930" y="-613865"/>
            <a:chExt cx="3525613" cy="843596"/>
          </a:xfrm>
        </p:grpSpPr>
        <p:graphicFrame>
          <p:nvGraphicFramePr>
            <p:cNvPr id="99" name="Diagramma 98"/>
            <p:cNvGraphicFramePr/>
            <p:nvPr/>
          </p:nvGraphicFramePr>
          <p:xfrm>
            <a:off x="-147930" y="-607827"/>
            <a:ext cx="3525613" cy="8375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32780" name="CasellaDiTesto 99"/>
            <p:cNvSpPr txBox="1">
              <a:spLocks noChangeArrowheads="1"/>
            </p:cNvSpPr>
            <p:nvPr/>
          </p:nvSpPr>
          <p:spPr bwMode="auto">
            <a:xfrm>
              <a:off x="52235" y="-613865"/>
              <a:ext cx="3125282" cy="408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62" b="1">
                  <a:solidFill>
                    <a:srgbClr val="FF0000"/>
                  </a:solidFill>
                </a:rPr>
                <a:t>Il nostro percorso </a:t>
              </a:r>
              <a:r>
                <a:rPr lang="it-IT" sz="1846" b="1">
                  <a:solidFill>
                    <a:srgbClr val="FF0000"/>
                  </a:solidFill>
                </a:rPr>
                <a:t>…</a:t>
              </a:r>
            </a:p>
          </p:txBody>
        </p:sp>
      </p:grpSp>
      <p:graphicFrame>
        <p:nvGraphicFramePr>
          <p:cNvPr id="51" name="Diagramma 50"/>
          <p:cNvGraphicFramePr/>
          <p:nvPr>
            <p:extLst>
              <p:ext uri="{D42A27DB-BD31-4B8C-83A1-F6EECF244321}">
                <p14:modId xmlns:p14="http://schemas.microsoft.com/office/powerpoint/2010/main" val="1265698129"/>
              </p:ext>
            </p:extLst>
          </p:nvPr>
        </p:nvGraphicFramePr>
        <p:xfrm>
          <a:off x="195858" y="738329"/>
          <a:ext cx="876863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37817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611560" y="1052736"/>
            <a:ext cx="7976089" cy="1302187"/>
          </a:xfrm>
        </p:spPr>
        <p:txBody>
          <a:bodyPr>
            <a:normAutofit fontScale="90000"/>
          </a:bodyPr>
          <a:lstStyle/>
          <a:p>
            <a:pPr marL="422041" lvl="0">
              <a:buSzPct val="45000"/>
              <a:defRPr/>
            </a:pPr>
            <a: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  <a:t> </a:t>
            </a:r>
            <a:b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</a:b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 che punto è la definizione della RIS 3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Sicilia: prossime tappe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21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  <a:t>Azioni </a:t>
            </a:r>
            <a: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  <a:t>previste e risultati attesi nei prossimi mesi </a:t>
            </a:r>
            <a:b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</a:br>
            <a: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  <a:t>(aprile-dicembre 2014)</a:t>
            </a:r>
            <a:b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</a:br>
            <a:endParaRPr lang="it-IT" sz="2215" dirty="0">
              <a:solidFill>
                <a:schemeClr val="accent1">
                  <a:lumMod val="60000"/>
                  <a:lumOff val="40000"/>
                </a:schemeClr>
              </a:solidFill>
              <a:latin typeface="Neo Sans Std Medium"/>
              <a:ea typeface="+mn-ea"/>
              <a:cs typeface="Arial" pitchFamily="34" charset="0"/>
            </a:endParaRPr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16845525"/>
              </p:ext>
            </p:extLst>
          </p:nvPr>
        </p:nvGraphicFramePr>
        <p:xfrm>
          <a:off x="450927" y="1767254"/>
          <a:ext cx="8175678" cy="456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a 3"/>
          <p:cNvGraphicFramePr/>
          <p:nvPr/>
        </p:nvGraphicFramePr>
        <p:xfrm>
          <a:off x="914974" y="1501401"/>
          <a:ext cx="7696904" cy="79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65711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3865" y="908720"/>
            <a:ext cx="8232531" cy="863600"/>
          </a:xfrm>
          <a:noFill/>
        </p:spPr>
        <p:txBody>
          <a:bodyPr/>
          <a:lstStyle/>
          <a:p>
            <a:pPr algn="ctr">
              <a:defRPr/>
            </a:pPr>
            <a:r>
              <a:rPr lang="it-IT" sz="2400" kern="1200" dirty="0" smtClean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La RIS 3 Sicilia ha </a:t>
            </a:r>
            <a:r>
              <a:rPr lang="it-IT" sz="2400" kern="1200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avviato un processo per </a:t>
            </a:r>
            <a:r>
              <a:rPr lang="it-IT" sz="2400" kern="1200" dirty="0" smtClean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valorizzare</a:t>
            </a:r>
            <a:br>
              <a:rPr lang="it-IT" sz="2400" kern="1200" dirty="0" smtClean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</a:br>
            <a:r>
              <a:rPr lang="it-IT" sz="2400" kern="1200" dirty="0" smtClean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 </a:t>
            </a:r>
            <a:r>
              <a:rPr lang="it-IT" sz="2400" kern="1200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il potenziale individuato </a:t>
            </a:r>
            <a:r>
              <a:rPr lang="it-IT" sz="2400" kern="1200" dirty="0" smtClean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attraverso:</a:t>
            </a:r>
            <a:endParaRPr lang="it-IT" sz="2400" kern="1200" dirty="0">
              <a:solidFill>
                <a:schemeClr val="accent2"/>
              </a:solidFill>
              <a:latin typeface="Neo Sans Std Medium" pitchFamily="34" charset="0"/>
              <a:ea typeface="+mn-ea"/>
              <a:cs typeface="+mn-cs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568877063"/>
              </p:ext>
            </p:extLst>
          </p:nvPr>
        </p:nvGraphicFramePr>
        <p:xfrm>
          <a:off x="716802" y="1772816"/>
          <a:ext cx="797627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0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548680"/>
            <a:ext cx="5472608" cy="432048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sz="3200" kern="1200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Obiettivi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90167410"/>
              </p:ext>
            </p:extLst>
          </p:nvPr>
        </p:nvGraphicFramePr>
        <p:xfrm>
          <a:off x="251520" y="1196752"/>
          <a:ext cx="869307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7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6"/>
          <p:cNvGraphicFramePr>
            <a:graphicFrameLocks noGrp="1"/>
          </p:cNvGraphicFramePr>
          <p:nvPr>
            <p:extLst/>
          </p:nvPr>
        </p:nvGraphicFramePr>
        <p:xfrm>
          <a:off x="360735" y="2099622"/>
          <a:ext cx="8465275" cy="39927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215492"/>
                <a:gridCol w="2450780"/>
                <a:gridCol w="2799003"/>
              </a:tblGrid>
              <a:tr h="385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OBIETTIVI GENERALI</a:t>
                      </a:r>
                      <a:endParaRPr lang="it-IT" sz="11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1259" marR="6125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LEVE DEL CAMBIAMENTO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259" marR="6125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RISORSE DA ATTIVARE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259" marR="6125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333">
                <a:tc rowSpan="3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Rafforzare il sistema produttivo regionale</a:t>
                      </a:r>
                      <a:r>
                        <a:rPr lang="it-IT" sz="1300" dirty="0">
                          <a:effectLst/>
                        </a:rPr>
                        <a:t> </a:t>
                      </a:r>
                      <a:r>
                        <a:rPr lang="it-IT" sz="1000" kern="1200" dirty="0"/>
                        <a:t>supportando il posizionamento nelle aree tecnologiche in cui la regione vanta delle competenze </a:t>
                      </a:r>
                      <a:r>
                        <a:rPr lang="it-IT" sz="1000" kern="1200" dirty="0" smtClean="0"/>
                        <a:t>distintive ( KETs: micro-elettronica e biotecnologie) </a:t>
                      </a:r>
                      <a:r>
                        <a:rPr lang="it-IT" sz="1000" kern="1200" dirty="0"/>
                        <a:t>e promuovendo </a:t>
                      </a:r>
                      <a:r>
                        <a:rPr lang="it-IT" sz="1000" kern="1200" dirty="0" smtClean="0"/>
                        <a:t>l’innalzamento del livello </a:t>
                      </a:r>
                      <a:r>
                        <a:rPr lang="it-IT" sz="1000" kern="1200" dirty="0"/>
                        <a:t>tecnologico e la scoperta imprenditoriale nei settori produttivi tradizionali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 smtClean="0"/>
                        <a:t>Significativo posizionamento </a:t>
                      </a:r>
                      <a:r>
                        <a:rPr lang="it-IT" sz="1000" b="1" kern="1200" dirty="0"/>
                        <a:t>competitivo</a:t>
                      </a:r>
                      <a:r>
                        <a:rPr lang="it-IT" sz="1000" kern="1200" dirty="0"/>
                        <a:t> del sistema regione nel presidio di alcune </a:t>
                      </a:r>
                      <a:r>
                        <a:rPr lang="it-IT" sz="1000" kern="1200" dirty="0" smtClean="0"/>
                        <a:t>KETs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Aree di expertise chiave,  </a:t>
                      </a:r>
                      <a:r>
                        <a:rPr lang="it-IT" sz="1000" kern="1200" dirty="0"/>
                        <a:t>sistemi avanzati di relazione tra Università, centri di ricerca, grandi imprese  &amp; PMI 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3723"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64" marR="66364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Densità del tessuto economico/imprenditoriale </a:t>
                      </a:r>
                      <a:r>
                        <a:rPr lang="it-IT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tradizionale (n. imprese, addetti) e presenza di fattori endogeni </a:t>
                      </a:r>
                      <a:r>
                        <a:rPr lang="it-IT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qualificanti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it-IT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Asset sottoutilizzati</a:t>
                      </a:r>
                      <a:r>
                        <a:rPr lang="it-IT" sz="1000" kern="1200" dirty="0"/>
                        <a:t>, Settori economici tradizionali, innovazioni tecnologiche e non 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9415"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64" marR="66364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Matching tra imprenditorialità</a:t>
                      </a:r>
                      <a:r>
                        <a:rPr lang="it-IT" sz="1000" kern="1200" dirty="0"/>
                        <a:t>, anche potenziale, e l’offerta di ricerca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Imprenditori (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b="1" kern="1200" dirty="0"/>
                        <a:t> e non 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kern="1200" dirty="0"/>
                        <a:t>) e </a:t>
                      </a:r>
                      <a:r>
                        <a:rPr lang="it-IT" sz="1000" b="1" kern="1200" dirty="0"/>
                        <a:t>offerta di ricerca 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1825">
                <a:tc rowSpan="2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Sostenere la diffusione di soluzioni e servizi innovativi </a:t>
                      </a:r>
                      <a:r>
                        <a:rPr lang="it-IT" sz="1000" kern="1200" dirty="0" smtClean="0"/>
                        <a:t>in risposta ai bisogni sociali, economici ed ambientali insoddisfatti e finalizzati a migliorare la qualità della vita dei siciliani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 smtClean="0"/>
                        <a:t> 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Utilizzo diffuso delle innovazioni </a:t>
                      </a:r>
                      <a:r>
                        <a:rPr lang="it-IT" sz="1000" kern="1200" dirty="0"/>
                        <a:t>(anche non </a:t>
                      </a:r>
                      <a:r>
                        <a:rPr lang="it-IT" sz="1000" kern="1200" dirty="0" err="1"/>
                        <a:t>tech</a:t>
                      </a:r>
                      <a:r>
                        <a:rPr lang="it-IT" sz="1000" kern="1200" dirty="0"/>
                        <a:t>) in risposta alle sfide sociali emergenti negli ambienti urbani e </a:t>
                      </a:r>
                      <a:r>
                        <a:rPr lang="it-IT" sz="1000" kern="1200" dirty="0" smtClean="0"/>
                        <a:t>marginali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Applicazione delle KET </a:t>
                      </a:r>
                      <a:r>
                        <a:rPr lang="it-IT" sz="1000" kern="1200" dirty="0"/>
                        <a:t>in risposta alla domanda pubblica di servizi innovativi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774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Presenza di nuove categorie </a:t>
                      </a:r>
                      <a:r>
                        <a:rPr lang="it-IT" sz="1000" kern="1200" dirty="0"/>
                        <a:t>degli innovatori sociali e di creativi culturali.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Imprenditori (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b="1" kern="1200" dirty="0"/>
                        <a:t> e non 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b="1" kern="1200" dirty="0"/>
                        <a:t>), creativi culturali e strumentalità dell’ICT 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455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Promuovere la più ampia diffusione della cultura dell’innovazione </a:t>
                      </a:r>
                      <a:r>
                        <a:rPr lang="it-IT" sz="1000" kern="1200" dirty="0"/>
                        <a:t>a tutti i livelli della società </a:t>
                      </a:r>
                      <a:r>
                        <a:rPr lang="it-IT" sz="1000" kern="1200" dirty="0" smtClean="0"/>
                        <a:t>regionale</a:t>
                      </a:r>
                      <a:endParaRPr lang="it-IT" sz="1000" kern="1200" dirty="0"/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Potenziale latente di domanda / produzione di innovazione</a:t>
                      </a:r>
                      <a:r>
                        <a:rPr lang="it-IT" sz="1000" kern="1200" dirty="0"/>
                        <a:t> e creatività del capitale umano 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Imprenditori (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b="1" kern="1200" dirty="0"/>
                        <a:t> e non 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b="1" kern="1200" dirty="0"/>
                        <a:t>), creativi culturali, studenti, giovani e pubblica amministrazione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384458" y="1195775"/>
            <a:ext cx="6846277" cy="4331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215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Std Medium" pitchFamily="34" charset="0"/>
              </a:rPr>
              <a:t>I PILASTRI DELLA STRATEGIA</a:t>
            </a:r>
            <a:endParaRPr lang="it-IT" sz="2215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eo Sans Std Medium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5103751" y="716413"/>
            <a:ext cx="3389498" cy="1395847"/>
            <a:chOff x="4736976" y="548680"/>
            <a:chExt cx="5184124" cy="1944216"/>
          </a:xfrm>
        </p:grpSpPr>
        <p:graphicFrame>
          <p:nvGraphicFramePr>
            <p:cNvPr id="6" name="Diagramma 5"/>
            <p:cNvGraphicFramePr/>
            <p:nvPr>
              <p:extLst/>
            </p:nvPr>
          </p:nvGraphicFramePr>
          <p:xfrm>
            <a:off x="6650736" y="548680"/>
            <a:ext cx="3270364" cy="1944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7" name="Diagramma 6"/>
            <p:cNvGraphicFramePr/>
            <p:nvPr>
              <p:extLst/>
            </p:nvPr>
          </p:nvGraphicFramePr>
          <p:xfrm>
            <a:off x="4736976" y="1052736"/>
            <a:ext cx="4104456" cy="4308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3" name="Rettangolo 2"/>
          <p:cNvSpPr/>
          <p:nvPr/>
        </p:nvSpPr>
        <p:spPr>
          <a:xfrm>
            <a:off x="0" y="57919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 che punto è la definizione della RIS 3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Sicilia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(1)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60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0927" y="1434810"/>
            <a:ext cx="8232531" cy="864096"/>
          </a:xfrm>
          <a:noFill/>
        </p:spPr>
        <p:txBody>
          <a:bodyPr>
            <a:normAutofit fontScale="90000"/>
          </a:bodyPr>
          <a:lstStyle/>
          <a:p>
            <a:pPr lvl="0" algn="ctr"/>
            <a:r>
              <a:rPr lang="it-IT" sz="2215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Il perseguimento dei tre obiettivi verrà effettuato mediante un approccio </a:t>
            </a:r>
            <a:r>
              <a:rPr lang="it-IT" sz="2215" i="1" dirty="0">
                <a:solidFill>
                  <a:srgbClr val="FF0000"/>
                </a:solidFill>
                <a:latin typeface="Neo Sans Std Medium" pitchFamily="34" charset="0"/>
                <a:ea typeface="+mn-ea"/>
                <a:cs typeface="+mn-cs"/>
              </a:rPr>
              <a:t>logico duale </a:t>
            </a:r>
            <a:r>
              <a:rPr lang="it-IT" sz="2215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/>
            </a:r>
            <a:br>
              <a:rPr lang="it-IT" sz="2215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</a:br>
            <a:endParaRPr lang="it-IT" sz="2215" dirty="0">
              <a:solidFill>
                <a:schemeClr val="accent2"/>
              </a:solidFill>
              <a:latin typeface="Neo Sans Std Medium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ma 2"/>
          <p:cNvGraphicFramePr/>
          <p:nvPr>
            <p:extLst/>
          </p:nvPr>
        </p:nvGraphicFramePr>
        <p:xfrm>
          <a:off x="583865" y="1833746"/>
          <a:ext cx="8375084" cy="3988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973780" y="2128446"/>
            <a:ext cx="305757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Std Medium" pitchFamily="34" charset="0"/>
              </a:rPr>
              <a:t>Attraverso interventi ….</a:t>
            </a:r>
          </a:p>
        </p:txBody>
      </p:sp>
      <p:graphicFrame>
        <p:nvGraphicFramePr>
          <p:cNvPr id="4" name="Diagramma 3"/>
          <p:cNvGraphicFramePr/>
          <p:nvPr>
            <p:extLst/>
          </p:nvPr>
        </p:nvGraphicFramePr>
        <p:xfrm>
          <a:off x="5203455" y="4027221"/>
          <a:ext cx="3655791" cy="3404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ma 6"/>
          <p:cNvGraphicFramePr/>
          <p:nvPr>
            <p:extLst/>
          </p:nvPr>
        </p:nvGraphicFramePr>
        <p:xfrm>
          <a:off x="517396" y="3894283"/>
          <a:ext cx="3988135" cy="1462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ttangolo 7"/>
          <p:cNvSpPr/>
          <p:nvPr/>
        </p:nvSpPr>
        <p:spPr>
          <a:xfrm>
            <a:off x="0" y="57919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 che punto è la definizione della RIS 3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Sicilia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(2)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131588200"/>
              </p:ext>
            </p:extLst>
          </p:nvPr>
        </p:nvGraphicFramePr>
        <p:xfrm>
          <a:off x="6660232" y="204437"/>
          <a:ext cx="2138238" cy="139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4200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5488975" y="204437"/>
            <a:ext cx="3389498" cy="1395847"/>
            <a:chOff x="4736976" y="548680"/>
            <a:chExt cx="5184124" cy="1944216"/>
          </a:xfrm>
        </p:grpSpPr>
        <p:graphicFrame>
          <p:nvGraphicFramePr>
            <p:cNvPr id="4" name="Diagramma 3"/>
            <p:cNvGraphicFramePr/>
            <p:nvPr>
              <p:extLst/>
            </p:nvPr>
          </p:nvGraphicFramePr>
          <p:xfrm>
            <a:off x="6650736" y="548680"/>
            <a:ext cx="3270364" cy="1944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5" name="Diagramma 4"/>
            <p:cNvGraphicFramePr/>
            <p:nvPr>
              <p:extLst/>
            </p:nvPr>
          </p:nvGraphicFramePr>
          <p:xfrm>
            <a:off x="4736976" y="1052736"/>
            <a:ext cx="4104456" cy="4308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cxnSp>
        <p:nvCxnSpPr>
          <p:cNvPr id="26" name="Connettore 2 25"/>
          <p:cNvCxnSpPr>
            <a:endCxn id="46" idx="2"/>
          </p:cNvCxnSpPr>
          <p:nvPr/>
        </p:nvCxnSpPr>
        <p:spPr bwMode="auto">
          <a:xfrm>
            <a:off x="2368132" y="5007128"/>
            <a:ext cx="4834237" cy="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8" name="Gruppo 7"/>
          <p:cNvGrpSpPr/>
          <p:nvPr/>
        </p:nvGrpSpPr>
        <p:grpSpPr>
          <a:xfrm>
            <a:off x="552357" y="902361"/>
            <a:ext cx="7404019" cy="5063960"/>
            <a:chOff x="558867" y="1169057"/>
            <a:chExt cx="5874263" cy="4498681"/>
          </a:xfrm>
        </p:grpSpPr>
        <p:graphicFrame>
          <p:nvGraphicFramePr>
            <p:cNvPr id="34820" name="Diagramma 34819"/>
            <p:cNvGraphicFramePr/>
            <p:nvPr>
              <p:extLst>
                <p:ext uri="{D42A27DB-BD31-4B8C-83A1-F6EECF244321}">
                  <p14:modId xmlns:p14="http://schemas.microsoft.com/office/powerpoint/2010/main" val="593181633"/>
                </p:ext>
              </p:extLst>
            </p:nvPr>
          </p:nvGraphicFramePr>
          <p:xfrm>
            <a:off x="2511464" y="1169057"/>
            <a:ext cx="1847058" cy="7102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37" name="Diagramma 36"/>
            <p:cNvGraphicFramePr/>
            <p:nvPr>
              <p:extLst>
                <p:ext uri="{D42A27DB-BD31-4B8C-83A1-F6EECF244321}">
                  <p14:modId xmlns:p14="http://schemas.microsoft.com/office/powerpoint/2010/main" val="4277644545"/>
                </p:ext>
              </p:extLst>
            </p:nvPr>
          </p:nvGraphicFramePr>
          <p:xfrm>
            <a:off x="4638469" y="1302304"/>
            <a:ext cx="1794661" cy="7102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pSp>
          <p:nvGrpSpPr>
            <p:cNvPr id="6" name="Gruppo 5"/>
            <p:cNvGrpSpPr/>
            <p:nvPr/>
          </p:nvGrpSpPr>
          <p:grpSpPr>
            <a:xfrm>
              <a:off x="558867" y="1866981"/>
              <a:ext cx="5702872" cy="3800757"/>
              <a:chOff x="558867" y="1866981"/>
              <a:chExt cx="5702872" cy="3800757"/>
            </a:xfrm>
          </p:grpSpPr>
          <p:grpSp>
            <p:nvGrpSpPr>
              <p:cNvPr id="34837" name="Gruppo 34836"/>
              <p:cNvGrpSpPr/>
              <p:nvPr/>
            </p:nvGrpSpPr>
            <p:grpSpPr>
              <a:xfrm>
                <a:off x="558867" y="1866981"/>
                <a:ext cx="5702872" cy="3800757"/>
                <a:chOff x="605439" y="1736812"/>
                <a:chExt cx="6178111" cy="4117486"/>
              </a:xfrm>
            </p:grpSpPr>
            <p:grpSp>
              <p:nvGrpSpPr>
                <p:cNvPr id="34822" name="Gruppo 34821"/>
                <p:cNvGrpSpPr/>
                <p:nvPr/>
              </p:nvGrpSpPr>
              <p:grpSpPr>
                <a:xfrm>
                  <a:off x="605439" y="1736812"/>
                  <a:ext cx="6178111" cy="4117486"/>
                  <a:chOff x="963965" y="1340768"/>
                  <a:chExt cx="6523471" cy="4463230"/>
                </a:xfrm>
              </p:grpSpPr>
              <p:graphicFrame>
                <p:nvGraphicFramePr>
                  <p:cNvPr id="15" name="Diagramma 14"/>
                  <p:cNvGraphicFramePr/>
                  <p:nvPr>
                    <p:extLst/>
                  </p:nvPr>
                </p:nvGraphicFramePr>
                <p:xfrm>
                  <a:off x="1064568" y="1340768"/>
                  <a:ext cx="2016224" cy="577081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2" r:lo="rId23" r:qs="rId24" r:cs="rId25"/>
                  </a:graphicData>
                </a:graphic>
              </p:graphicFrame>
              <p:graphicFrame>
                <p:nvGraphicFramePr>
                  <p:cNvPr id="14" name="Diagramma 13"/>
                  <p:cNvGraphicFramePr/>
                  <p:nvPr>
                    <p:extLst/>
                  </p:nvPr>
                </p:nvGraphicFramePr>
                <p:xfrm>
                  <a:off x="1103905" y="2038129"/>
                  <a:ext cx="2016224" cy="738664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7" r:lo="rId28" r:qs="rId29" r:cs="rId30"/>
                  </a:graphicData>
                </a:graphic>
              </p:graphicFrame>
              <p:graphicFrame>
                <p:nvGraphicFramePr>
                  <p:cNvPr id="13" name="Diagramma 12"/>
                  <p:cNvGraphicFramePr/>
                  <p:nvPr>
                    <p:extLst/>
                  </p:nvPr>
                </p:nvGraphicFramePr>
                <p:xfrm>
                  <a:off x="1078693" y="2876659"/>
                  <a:ext cx="2016224" cy="415498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2" r:lo="rId33" r:qs="rId34" r:cs="rId35"/>
                  </a:graphicData>
                </a:graphic>
              </p:graphicFrame>
              <p:graphicFrame>
                <p:nvGraphicFramePr>
                  <p:cNvPr id="12" name="Diagramma 11"/>
                  <p:cNvGraphicFramePr/>
                  <p:nvPr>
                    <p:extLst/>
                  </p:nvPr>
                </p:nvGraphicFramePr>
                <p:xfrm>
                  <a:off x="1064568" y="3571336"/>
                  <a:ext cx="2016224" cy="900246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7" r:lo="rId38" r:qs="rId39" r:cs="rId40"/>
                  </a:graphicData>
                </a:graphic>
              </p:graphicFrame>
              <p:graphicFrame>
                <p:nvGraphicFramePr>
                  <p:cNvPr id="7" name="Diagramma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94817789"/>
                      </p:ext>
                    </p:extLst>
                  </p:nvPr>
                </p:nvGraphicFramePr>
                <p:xfrm>
                  <a:off x="1064568" y="4549328"/>
                  <a:ext cx="2016224" cy="577081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42" r:lo="rId43" r:qs="rId44" r:cs="rId45"/>
                  </a:graphicData>
                </a:graphic>
              </p:graphicFrame>
              <p:graphicFrame>
                <p:nvGraphicFramePr>
                  <p:cNvPr id="17" name="Diagramma 1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462772840"/>
                      </p:ext>
                    </p:extLst>
                  </p:nvPr>
                </p:nvGraphicFramePr>
                <p:xfrm>
                  <a:off x="963965" y="5155926"/>
                  <a:ext cx="6523471" cy="64807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47" r:lo="rId48" r:qs="rId49" r:cs="rId50"/>
                  </a:graphicData>
                </a:graphic>
              </p:graphicFrame>
              <p:cxnSp>
                <p:nvCxnSpPr>
                  <p:cNvPr id="21" name="Connettore 2 20"/>
                  <p:cNvCxnSpPr/>
                  <p:nvPr/>
                </p:nvCxnSpPr>
                <p:spPr bwMode="auto">
                  <a:xfrm>
                    <a:off x="3080792" y="1628800"/>
                    <a:ext cx="1549037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23" name="Connettore 2 22"/>
                  <p:cNvCxnSpPr/>
                  <p:nvPr/>
                </p:nvCxnSpPr>
                <p:spPr bwMode="auto">
                  <a:xfrm>
                    <a:off x="3081382" y="4021459"/>
                    <a:ext cx="3900888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24" name="Connettore 2 23"/>
                  <p:cNvCxnSpPr>
                    <a:stCxn id="13" idx="3"/>
                    <a:endCxn id="44" idx="2"/>
                  </p:cNvCxnSpPr>
                  <p:nvPr/>
                </p:nvCxnSpPr>
                <p:spPr bwMode="auto">
                  <a:xfrm flipV="1">
                    <a:off x="3094917" y="3072923"/>
                    <a:ext cx="3901477" cy="1148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25" name="Connettore 2 24"/>
                  <p:cNvCxnSpPr/>
                  <p:nvPr/>
                </p:nvCxnSpPr>
                <p:spPr bwMode="auto">
                  <a:xfrm>
                    <a:off x="3120129" y="2379933"/>
                    <a:ext cx="150970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44" name="Ovale 43"/>
                <p:cNvSpPr/>
                <p:nvPr/>
              </p:nvSpPr>
              <p:spPr bwMode="auto">
                <a:xfrm>
                  <a:off x="6318504" y="3226774"/>
                  <a:ext cx="252028" cy="216024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3077" tIns="43200" rIns="83077" bIns="432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1723" indent="-11723" algn="ctr" defTabSz="844083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it-IT" sz="203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" name="Gruppo 1"/>
              <p:cNvGrpSpPr/>
              <p:nvPr/>
            </p:nvGrpSpPr>
            <p:grpSpPr>
              <a:xfrm>
                <a:off x="3807608" y="2012557"/>
                <a:ext cx="2259943" cy="2911994"/>
                <a:chOff x="3807608" y="2012557"/>
                <a:chExt cx="2259943" cy="2911994"/>
              </a:xfrm>
            </p:grpSpPr>
            <p:sp>
              <p:nvSpPr>
                <p:cNvPr id="34825" name="Ovale 34824"/>
                <p:cNvSpPr/>
                <p:nvPr/>
              </p:nvSpPr>
              <p:spPr bwMode="auto">
                <a:xfrm>
                  <a:off x="3807608" y="2012557"/>
                  <a:ext cx="232641" cy="199407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3077" tIns="43200" rIns="83077" bIns="432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1723" indent="-11723" algn="ctr" defTabSz="844083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it-IT" sz="2031" dirty="0">
                      <a:solidFill>
                        <a:schemeClr val="bg1"/>
                      </a:solidFill>
                      <a:latin typeface="Arial" charset="0"/>
                    </a:rPr>
                    <a:t> </a:t>
                  </a:r>
                </a:p>
              </p:txBody>
            </p:sp>
            <p:sp>
              <p:nvSpPr>
                <p:cNvPr id="43" name="Ovale 42"/>
                <p:cNvSpPr/>
                <p:nvPr/>
              </p:nvSpPr>
              <p:spPr bwMode="auto">
                <a:xfrm>
                  <a:off x="3840842" y="2675642"/>
                  <a:ext cx="232641" cy="199407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3077" tIns="43200" rIns="83077" bIns="432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1723" indent="-11723" algn="ctr" defTabSz="844083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it-IT" sz="203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45" name="Ovale 44"/>
                <p:cNvSpPr/>
                <p:nvPr/>
              </p:nvSpPr>
              <p:spPr bwMode="auto">
                <a:xfrm>
                  <a:off x="5820117" y="4050076"/>
                  <a:ext cx="232641" cy="199407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3077" tIns="43200" rIns="83077" bIns="432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1723" indent="-11723" algn="ctr" defTabSz="844083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it-IT" sz="203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46" name="Ovale 45"/>
                <p:cNvSpPr/>
                <p:nvPr/>
              </p:nvSpPr>
              <p:spPr bwMode="auto">
                <a:xfrm>
                  <a:off x="5834910" y="4725144"/>
                  <a:ext cx="232641" cy="199407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3077" tIns="43200" rIns="83077" bIns="432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1723" indent="-11723" algn="ctr" defTabSz="844083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it-IT" sz="203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34834" name="Rettangolo 34833"/>
          <p:cNvSpPr/>
          <p:nvPr/>
        </p:nvSpPr>
        <p:spPr bwMode="auto">
          <a:xfrm>
            <a:off x="185051" y="1780014"/>
            <a:ext cx="332345" cy="17819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C2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83077" tIns="43200" rIns="83077" bIns="43200" numCol="1" rtlCol="0" anchor="ctr" anchorCtr="0" compatLnSpc="1">
            <a:prstTxWarp prst="textNoShape">
              <a:avLst/>
            </a:prstTxWarp>
          </a:bodyPr>
          <a:lstStyle/>
          <a:p>
            <a:pPr marL="11723" indent="-11723" algn="ctr" defTabSz="844083" fontAlgn="base">
              <a:spcBef>
                <a:spcPct val="50000"/>
              </a:spcBef>
              <a:spcAft>
                <a:spcPct val="0"/>
              </a:spcAft>
            </a:pPr>
            <a:r>
              <a:rPr lang="it-IT" sz="1108" dirty="0">
                <a:solidFill>
                  <a:srgbClr val="FF0000"/>
                </a:solidFill>
                <a:latin typeface="Neo Sans Std Medium"/>
              </a:rPr>
              <a:t>Obiettivo generale 1</a:t>
            </a:r>
          </a:p>
        </p:txBody>
      </p:sp>
      <p:sp>
        <p:nvSpPr>
          <p:cNvPr id="56" name="Rettangolo 55"/>
          <p:cNvSpPr/>
          <p:nvPr/>
        </p:nvSpPr>
        <p:spPr bwMode="auto">
          <a:xfrm>
            <a:off x="185051" y="3694876"/>
            <a:ext cx="332345" cy="139584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C2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83077" tIns="43200" rIns="83077" bIns="43200" numCol="1" rtlCol="0" anchor="ctr" anchorCtr="0" compatLnSpc="1">
            <a:prstTxWarp prst="textNoShape">
              <a:avLst/>
            </a:prstTxWarp>
          </a:bodyPr>
          <a:lstStyle/>
          <a:p>
            <a:pPr marL="11723" indent="-11723" algn="ctr" defTabSz="844083" fontAlgn="base">
              <a:spcBef>
                <a:spcPct val="50000"/>
              </a:spcBef>
              <a:spcAft>
                <a:spcPct val="0"/>
              </a:spcAft>
            </a:pPr>
            <a:r>
              <a:rPr lang="it-IT" sz="1108" dirty="0">
                <a:solidFill>
                  <a:srgbClr val="FF0000"/>
                </a:solidFill>
                <a:latin typeface="Neo Sans Std Medium"/>
              </a:rPr>
              <a:t>Obiettivo generale 2</a:t>
            </a:r>
          </a:p>
        </p:txBody>
      </p:sp>
      <p:sp>
        <p:nvSpPr>
          <p:cNvPr id="57" name="Rettangolo 56"/>
          <p:cNvSpPr/>
          <p:nvPr/>
        </p:nvSpPr>
        <p:spPr bwMode="auto">
          <a:xfrm>
            <a:off x="185051" y="5157192"/>
            <a:ext cx="332345" cy="99703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C2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83077" tIns="43200" rIns="83077" bIns="43200" numCol="1" rtlCol="0" anchor="ctr" anchorCtr="0" compatLnSpc="1">
            <a:prstTxWarp prst="textNoShape">
              <a:avLst/>
            </a:prstTxWarp>
          </a:bodyPr>
          <a:lstStyle/>
          <a:p>
            <a:pPr marL="11723" indent="-11723" algn="ctr" defTabSz="844083" fontAlgn="base">
              <a:spcBef>
                <a:spcPct val="50000"/>
              </a:spcBef>
              <a:spcAft>
                <a:spcPct val="0"/>
              </a:spcAft>
            </a:pPr>
            <a:r>
              <a:rPr lang="it-IT" sz="1108" dirty="0">
                <a:solidFill>
                  <a:srgbClr val="FF0000"/>
                </a:solidFill>
                <a:latin typeface="Neo Sans Std Medium"/>
              </a:rPr>
              <a:t>Obiettivo generale 3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0" y="57919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 che punto è la definizione della RIS 3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Sicilia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(3)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00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o 4"/>
          <p:cNvGrpSpPr>
            <a:grpSpLocks/>
          </p:cNvGrpSpPr>
          <p:nvPr/>
        </p:nvGrpSpPr>
        <p:grpSpPr bwMode="auto">
          <a:xfrm>
            <a:off x="-5248" y="214968"/>
            <a:ext cx="9144000" cy="586409"/>
            <a:chOff x="45253" y="-36513"/>
            <a:chExt cx="9143999" cy="877993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8" t="21562" r="5663" b="66251"/>
            <a:stretch>
              <a:fillRect/>
            </a:stretch>
          </p:blipFill>
          <p:spPr bwMode="auto">
            <a:xfrm>
              <a:off x="45253" y="-16351"/>
              <a:ext cx="9143999" cy="85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5" descr="jau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731" y="0"/>
              <a:ext cx="80010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7" descr="stello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-36513"/>
              <a:ext cx="53340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 descr="Logo_POFes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0"/>
              <a:ext cx="827088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ttangolo 50"/>
          <p:cNvSpPr/>
          <p:nvPr/>
        </p:nvSpPr>
        <p:spPr>
          <a:xfrm>
            <a:off x="2200938" y="1258205"/>
            <a:ext cx="5171154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15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Std Medium" pitchFamily="34" charset="0"/>
              </a:rPr>
              <a:t>Gli Strumenti del  Policy Mix ...</a:t>
            </a:r>
          </a:p>
        </p:txBody>
      </p:sp>
      <p:graphicFrame>
        <p:nvGraphicFramePr>
          <p:cNvPr id="109" name="Diagramma 108"/>
          <p:cNvGraphicFramePr/>
          <p:nvPr>
            <p:extLst/>
          </p:nvPr>
        </p:nvGraphicFramePr>
        <p:xfrm>
          <a:off x="71535" y="2661926"/>
          <a:ext cx="2319068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4" name="Gruppo 113"/>
          <p:cNvGrpSpPr/>
          <p:nvPr/>
        </p:nvGrpSpPr>
        <p:grpSpPr>
          <a:xfrm>
            <a:off x="4211960" y="1691401"/>
            <a:ext cx="801225" cy="801225"/>
            <a:chOff x="5313040" y="1959577"/>
            <a:chExt cx="867994" cy="867994"/>
          </a:xfrm>
        </p:grpSpPr>
        <p:sp>
          <p:nvSpPr>
            <p:cNvPr id="112" name="Oval 45"/>
            <p:cNvSpPr/>
            <p:nvPr/>
          </p:nvSpPr>
          <p:spPr>
            <a:xfrm>
              <a:off x="5313040" y="1959577"/>
              <a:ext cx="867994" cy="867994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110" name="Freeform 10"/>
            <p:cNvSpPr>
              <a:spLocks noEditPoints="1"/>
            </p:cNvSpPr>
            <p:nvPr/>
          </p:nvSpPr>
          <p:spPr bwMode="auto">
            <a:xfrm>
              <a:off x="5547674" y="2195293"/>
              <a:ext cx="398726" cy="396562"/>
            </a:xfrm>
            <a:custGeom>
              <a:avLst/>
              <a:gdLst/>
              <a:ahLst/>
              <a:cxnLst>
                <a:cxn ang="0">
                  <a:pos x="24" y="31"/>
                </a:cxn>
                <a:cxn ang="0">
                  <a:pos x="4" y="11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26" y="28"/>
                </a:cxn>
                <a:cxn ang="0">
                  <a:pos x="28" y="2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31" y="24"/>
                </a:cxn>
                <a:cxn ang="0">
                  <a:pos x="33" y="22"/>
                </a:cxn>
                <a:cxn ang="0">
                  <a:pos x="14" y="3"/>
                </a:cxn>
                <a:cxn ang="0">
                  <a:pos x="4" y="4"/>
                </a:cxn>
                <a:cxn ang="0">
                  <a:pos x="3" y="13"/>
                </a:cxn>
                <a:cxn ang="0">
                  <a:pos x="22" y="33"/>
                </a:cxn>
                <a:cxn ang="0">
                  <a:pos x="24" y="31"/>
                </a:cxn>
                <a:cxn ang="0">
                  <a:pos x="71" y="67"/>
                </a:cxn>
                <a:cxn ang="0">
                  <a:pos x="65" y="59"/>
                </a:cxn>
                <a:cxn ang="0">
                  <a:pos x="63" y="59"/>
                </a:cxn>
                <a:cxn ang="0">
                  <a:pos x="63" y="59"/>
                </a:cxn>
                <a:cxn ang="0">
                  <a:pos x="46" y="42"/>
                </a:cxn>
                <a:cxn ang="0">
                  <a:pos x="42" y="46"/>
                </a:cxn>
                <a:cxn ang="0">
                  <a:pos x="59" y="63"/>
                </a:cxn>
                <a:cxn ang="0">
                  <a:pos x="60" y="63"/>
                </a:cxn>
                <a:cxn ang="0">
                  <a:pos x="59" y="65"/>
                </a:cxn>
                <a:cxn ang="0">
                  <a:pos x="67" y="70"/>
                </a:cxn>
                <a:cxn ang="0">
                  <a:pos x="69" y="69"/>
                </a:cxn>
                <a:cxn ang="0">
                  <a:pos x="71" y="67"/>
                </a:cxn>
                <a:cxn ang="0">
                  <a:pos x="51" y="34"/>
                </a:cxn>
                <a:cxn ang="0">
                  <a:pos x="64" y="30"/>
                </a:cxn>
                <a:cxn ang="0">
                  <a:pos x="66" y="11"/>
                </a:cxn>
                <a:cxn ang="0">
                  <a:pos x="55" y="22"/>
                </a:cxn>
                <a:cxn ang="0">
                  <a:pos x="50" y="17"/>
                </a:cxn>
                <a:cxn ang="0">
                  <a:pos x="61" y="6"/>
                </a:cxn>
                <a:cxn ang="0">
                  <a:pos x="42" y="8"/>
                </a:cxn>
                <a:cxn ang="0">
                  <a:pos x="38" y="21"/>
                </a:cxn>
                <a:cxn ang="0">
                  <a:pos x="36" y="22"/>
                </a:cxn>
                <a:cxn ang="0">
                  <a:pos x="6" y="52"/>
                </a:cxn>
                <a:cxn ang="0">
                  <a:pos x="6" y="65"/>
                </a:cxn>
                <a:cxn ang="0">
                  <a:pos x="20" y="65"/>
                </a:cxn>
                <a:cxn ang="0">
                  <a:pos x="49" y="36"/>
                </a:cxn>
                <a:cxn ang="0">
                  <a:pos x="51" y="34"/>
                </a:cxn>
                <a:cxn ang="0">
                  <a:pos x="16" y="60"/>
                </a:cxn>
                <a:cxn ang="0">
                  <a:pos x="12" y="60"/>
                </a:cxn>
                <a:cxn ang="0">
                  <a:pos x="12" y="55"/>
                </a:cxn>
                <a:cxn ang="0">
                  <a:pos x="16" y="55"/>
                </a:cxn>
                <a:cxn ang="0">
                  <a:pos x="16" y="60"/>
                </a:cxn>
              </a:cxnLst>
              <a:rect l="0" t="0" r="r" b="b"/>
              <a:pathLst>
                <a:path w="71" h="71">
                  <a:moveTo>
                    <a:pt x="24" y="3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3" y="10"/>
                    <a:pt x="3" y="9"/>
                    <a:pt x="4" y="8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9" y="3"/>
                    <a:pt x="10" y="3"/>
                    <a:pt x="10" y="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1" y="7"/>
                    <a:pt x="0" y="11"/>
                    <a:pt x="3" y="13"/>
                  </a:cubicBezTo>
                  <a:cubicBezTo>
                    <a:pt x="22" y="33"/>
                    <a:pt x="22" y="33"/>
                    <a:pt x="22" y="33"/>
                  </a:cubicBezTo>
                  <a:lnTo>
                    <a:pt x="24" y="31"/>
                  </a:lnTo>
                  <a:close/>
                  <a:moveTo>
                    <a:pt x="71" y="67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8"/>
                    <a:pt x="64" y="59"/>
                    <a:pt x="63" y="5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9" y="63"/>
                    <a:pt x="60" y="63"/>
                  </a:cubicBezTo>
                  <a:cubicBezTo>
                    <a:pt x="59" y="64"/>
                    <a:pt x="59" y="65"/>
                    <a:pt x="59" y="65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8" y="71"/>
                    <a:pt x="69" y="70"/>
                    <a:pt x="69" y="69"/>
                  </a:cubicBezTo>
                  <a:cubicBezTo>
                    <a:pt x="70" y="68"/>
                    <a:pt x="71" y="67"/>
                    <a:pt x="71" y="67"/>
                  </a:cubicBezTo>
                  <a:close/>
                  <a:moveTo>
                    <a:pt x="51" y="34"/>
                  </a:moveTo>
                  <a:cubicBezTo>
                    <a:pt x="55" y="35"/>
                    <a:pt x="60" y="33"/>
                    <a:pt x="64" y="30"/>
                  </a:cubicBezTo>
                  <a:cubicBezTo>
                    <a:pt x="69" y="25"/>
                    <a:pt x="70" y="17"/>
                    <a:pt x="66" y="1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5" y="2"/>
                    <a:pt x="47" y="3"/>
                    <a:pt x="42" y="8"/>
                  </a:cubicBezTo>
                  <a:cubicBezTo>
                    <a:pt x="39" y="11"/>
                    <a:pt x="37" y="16"/>
                    <a:pt x="38" y="21"/>
                  </a:cubicBezTo>
                  <a:cubicBezTo>
                    <a:pt x="37" y="21"/>
                    <a:pt x="36" y="22"/>
                    <a:pt x="36" y="2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3" y="55"/>
                    <a:pt x="3" y="62"/>
                    <a:pt x="6" y="65"/>
                  </a:cubicBezTo>
                  <a:cubicBezTo>
                    <a:pt x="10" y="69"/>
                    <a:pt x="16" y="69"/>
                    <a:pt x="20" y="6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5"/>
                    <a:pt x="51" y="35"/>
                    <a:pt x="51" y="34"/>
                  </a:cubicBezTo>
                  <a:close/>
                  <a:moveTo>
                    <a:pt x="16" y="60"/>
                  </a:moveTo>
                  <a:cubicBezTo>
                    <a:pt x="15" y="61"/>
                    <a:pt x="13" y="61"/>
                    <a:pt x="12" y="60"/>
                  </a:cubicBezTo>
                  <a:cubicBezTo>
                    <a:pt x="11" y="59"/>
                    <a:pt x="11" y="57"/>
                    <a:pt x="12" y="55"/>
                  </a:cubicBezTo>
                  <a:cubicBezTo>
                    <a:pt x="13" y="54"/>
                    <a:pt x="15" y="54"/>
                    <a:pt x="16" y="55"/>
                  </a:cubicBezTo>
                  <a:cubicBezTo>
                    <a:pt x="18" y="57"/>
                    <a:pt x="18" y="59"/>
                    <a:pt x="16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id-ID" sz="1662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aphicFrame>
        <p:nvGraphicFramePr>
          <p:cNvPr id="115" name="Diagramma 114"/>
          <p:cNvGraphicFramePr/>
          <p:nvPr>
            <p:extLst>
              <p:ext uri="{D42A27DB-BD31-4B8C-83A1-F6EECF244321}">
                <p14:modId xmlns:p14="http://schemas.microsoft.com/office/powerpoint/2010/main" val="2960415694"/>
              </p:ext>
            </p:extLst>
          </p:nvPr>
        </p:nvGraphicFramePr>
        <p:xfrm>
          <a:off x="101101" y="3500733"/>
          <a:ext cx="2324358" cy="65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6" name="Diagramma 115"/>
          <p:cNvGraphicFramePr/>
          <p:nvPr>
            <p:extLst/>
          </p:nvPr>
        </p:nvGraphicFramePr>
        <p:xfrm>
          <a:off x="3109684" y="2459688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7" name="Diagramma 116"/>
          <p:cNvGraphicFramePr/>
          <p:nvPr>
            <p:extLst/>
          </p:nvPr>
        </p:nvGraphicFramePr>
        <p:xfrm>
          <a:off x="3109684" y="3113603"/>
          <a:ext cx="2518483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8" name="Diagramma 117"/>
          <p:cNvGraphicFramePr/>
          <p:nvPr>
            <p:extLst/>
          </p:nvPr>
        </p:nvGraphicFramePr>
        <p:xfrm>
          <a:off x="6241059" y="1864299"/>
          <a:ext cx="2518483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19" name="Diagramma 118"/>
          <p:cNvGraphicFramePr/>
          <p:nvPr>
            <p:extLst/>
          </p:nvPr>
        </p:nvGraphicFramePr>
        <p:xfrm>
          <a:off x="6249347" y="2498436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20" name="Diagramma 119"/>
          <p:cNvGraphicFramePr/>
          <p:nvPr>
            <p:extLst>
              <p:ext uri="{D42A27DB-BD31-4B8C-83A1-F6EECF244321}">
                <p14:modId xmlns:p14="http://schemas.microsoft.com/office/powerpoint/2010/main" val="201839667"/>
              </p:ext>
            </p:extLst>
          </p:nvPr>
        </p:nvGraphicFramePr>
        <p:xfrm>
          <a:off x="8182" y="4190712"/>
          <a:ext cx="2702688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21" name="Diagramma 120"/>
          <p:cNvGraphicFramePr/>
          <p:nvPr>
            <p:extLst>
              <p:ext uri="{D42A27DB-BD31-4B8C-83A1-F6EECF244321}">
                <p14:modId xmlns:p14="http://schemas.microsoft.com/office/powerpoint/2010/main" val="4084386465"/>
              </p:ext>
            </p:extLst>
          </p:nvPr>
        </p:nvGraphicFramePr>
        <p:xfrm>
          <a:off x="6249347" y="3229594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22" name="Diagramma 121"/>
          <p:cNvGraphicFramePr/>
          <p:nvPr>
            <p:extLst/>
          </p:nvPr>
        </p:nvGraphicFramePr>
        <p:xfrm>
          <a:off x="3109684" y="3827814"/>
          <a:ext cx="2518483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123" name="Diagramma 122"/>
          <p:cNvGraphicFramePr/>
          <p:nvPr>
            <p:extLst/>
          </p:nvPr>
        </p:nvGraphicFramePr>
        <p:xfrm>
          <a:off x="3109684" y="4492503"/>
          <a:ext cx="2518483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124" name="Diagramma 123"/>
          <p:cNvGraphicFramePr/>
          <p:nvPr>
            <p:extLst/>
          </p:nvPr>
        </p:nvGraphicFramePr>
        <p:xfrm>
          <a:off x="6249347" y="4027221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graphicFrame>
        <p:nvGraphicFramePr>
          <p:cNvPr id="125" name="Diagramma 124"/>
          <p:cNvGraphicFramePr/>
          <p:nvPr>
            <p:extLst/>
          </p:nvPr>
        </p:nvGraphicFramePr>
        <p:xfrm>
          <a:off x="67088" y="1997237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126" name="Diagramma 125"/>
          <p:cNvGraphicFramePr/>
          <p:nvPr>
            <p:extLst/>
          </p:nvPr>
        </p:nvGraphicFramePr>
        <p:xfrm>
          <a:off x="8182" y="4988339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  <p:graphicFrame>
        <p:nvGraphicFramePr>
          <p:cNvPr id="127" name="Diagramma 126"/>
          <p:cNvGraphicFramePr/>
          <p:nvPr>
            <p:extLst/>
          </p:nvPr>
        </p:nvGraphicFramePr>
        <p:xfrm>
          <a:off x="3109684" y="5024255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graphicFrame>
        <p:nvGraphicFramePr>
          <p:cNvPr id="128" name="Diagramma 127"/>
          <p:cNvGraphicFramePr/>
          <p:nvPr>
            <p:extLst/>
          </p:nvPr>
        </p:nvGraphicFramePr>
        <p:xfrm>
          <a:off x="6233723" y="4691910"/>
          <a:ext cx="2592288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7" r:lo="rId78" r:qs="rId79" r:cs="rId80"/>
          </a:graphicData>
        </a:graphic>
      </p:graphicFrame>
      <p:graphicFrame>
        <p:nvGraphicFramePr>
          <p:cNvPr id="129" name="Diagramma 128"/>
          <p:cNvGraphicFramePr/>
          <p:nvPr>
            <p:extLst/>
          </p:nvPr>
        </p:nvGraphicFramePr>
        <p:xfrm>
          <a:off x="6233723" y="5423068"/>
          <a:ext cx="2592288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2" r:lo="rId83" r:qs="rId84" r:cs="rId85"/>
          </a:graphicData>
        </a:graphic>
      </p:graphicFrame>
      <p:sp>
        <p:nvSpPr>
          <p:cNvPr id="28" name="Rettangolo 27"/>
          <p:cNvSpPr/>
          <p:nvPr/>
        </p:nvSpPr>
        <p:spPr>
          <a:xfrm>
            <a:off x="0" y="812431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 che punto è la definizione della RIS 3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Sicilia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(4)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61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4032448" cy="1308606"/>
          </a:xfrm>
          <a:prstGeom prst="rect">
            <a:avLst/>
          </a:prstGeom>
          <a:noFill/>
        </p:spPr>
      </p:pic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59498862"/>
              </p:ext>
            </p:extLst>
          </p:nvPr>
        </p:nvGraphicFramePr>
        <p:xfrm>
          <a:off x="2774892" y="1124744"/>
          <a:ext cx="405317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tangolo 118"/>
          <p:cNvSpPr>
            <a:spLocks noChangeArrowheads="1"/>
          </p:cNvSpPr>
          <p:nvPr/>
        </p:nvSpPr>
        <p:spPr bwMode="auto">
          <a:xfrm>
            <a:off x="2771800" y="3573016"/>
            <a:ext cx="4248472" cy="2448272"/>
          </a:xfrm>
          <a:prstGeom prst="round2Same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</a:pPr>
            <a:r>
              <a:rPr kumimoji="0" lang="it-IT" altLang="it-IT" sz="1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itchFamily="34" charset="0"/>
              </a:rPr>
              <a:t>Dei 12 ambiti tematici individuati dai tavoli nazionali (economia del mare, mobilità sostenibile, scienze della vita, beni culturali, chimica verde, </a:t>
            </a:r>
            <a:r>
              <a:rPr kumimoji="0" lang="it-IT" altLang="it-IT" sz="1400" b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itchFamily="34" charset="0"/>
              </a:rPr>
              <a:t>smart</a:t>
            </a:r>
            <a:r>
              <a:rPr kumimoji="0" lang="it-IT" altLang="it-IT" sz="1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itchFamily="34" charset="0"/>
              </a:rPr>
              <a:t> cities and </a:t>
            </a:r>
            <a:r>
              <a:rPr kumimoji="0" lang="it-IT" altLang="it-IT" sz="1400" b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itchFamily="34" charset="0"/>
              </a:rPr>
              <a:t>communities</a:t>
            </a:r>
            <a:r>
              <a:rPr kumimoji="0" lang="it-IT" altLang="it-IT" sz="1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itchFamily="34" charset="0"/>
              </a:rPr>
              <a:t>, tecnologie per gli ambienti di vita, </a:t>
            </a:r>
            <a:r>
              <a:rPr kumimoji="0" lang="it-IT" altLang="it-IT" sz="1400" b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itchFamily="34" charset="0"/>
              </a:rPr>
              <a:t>agrifood</a:t>
            </a:r>
            <a:r>
              <a:rPr kumimoji="0" lang="it-IT" altLang="it-IT" sz="1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itchFamily="34" charset="0"/>
              </a:rPr>
              <a:t>, energia, innovazione non basata su ricerca e sviluppo, fabbrica intelligente e aerospazio) sono stati ricondotti all’interno del tavolo </a:t>
            </a:r>
            <a:r>
              <a:rPr kumimoji="0" lang="it-IT" altLang="it-IT" sz="14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denominato </a:t>
            </a:r>
            <a:r>
              <a:rPr lang="it-IT" sz="1400" b="1" i="1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ea typeface="Times New Roman"/>
                <a:cs typeface="Times New Roman"/>
              </a:rPr>
              <a:t>“Smart Cities e </a:t>
            </a:r>
            <a:r>
              <a:rPr lang="it-IT" sz="1400" b="1" i="1" dirty="0" err="1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ea typeface="Times New Roman"/>
                <a:cs typeface="Times New Roman"/>
              </a:rPr>
              <a:t>Communities</a:t>
            </a:r>
            <a:r>
              <a:rPr lang="it-IT" sz="1400" b="1" i="1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ea typeface="Times New Roman"/>
                <a:cs typeface="Times New Roman"/>
              </a:rPr>
              <a:t>”, gli ambiti: Smart Cities and </a:t>
            </a:r>
            <a:r>
              <a:rPr lang="it-IT" sz="1400" b="1" i="1" dirty="0" err="1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ea typeface="Times New Roman"/>
                <a:cs typeface="Times New Roman"/>
              </a:rPr>
              <a:t>Communities</a:t>
            </a:r>
            <a:r>
              <a:rPr lang="it-IT" sz="1400" b="1" i="1" dirty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ea typeface="Times New Roman"/>
                <a:cs typeface="Times New Roman"/>
              </a:rPr>
              <a:t>, Innovazione non basata su R&amp;S, Mobilità Sostenibile. </a:t>
            </a:r>
          </a:p>
        </p:txBody>
      </p:sp>
    </p:spTree>
    <p:extLst>
      <p:ext uri="{BB962C8B-B14F-4D97-AF65-F5344CB8AC3E}">
        <p14:creationId xmlns:p14="http://schemas.microsoft.com/office/powerpoint/2010/main" val="358855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163694039"/>
              </p:ext>
            </p:extLst>
          </p:nvPr>
        </p:nvGraphicFramePr>
        <p:xfrm>
          <a:off x="1115616" y="764704"/>
          <a:ext cx="727280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671561586"/>
              </p:ext>
            </p:extLst>
          </p:nvPr>
        </p:nvGraphicFramePr>
        <p:xfrm>
          <a:off x="107504" y="1916832"/>
          <a:ext cx="583264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ttangolo 10"/>
          <p:cNvSpPr/>
          <p:nvPr/>
        </p:nvSpPr>
        <p:spPr>
          <a:xfrm>
            <a:off x="4672017" y="6165304"/>
            <a:ext cx="32137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Aggiornato al 7 maggio 2014</a:t>
            </a:r>
            <a:endParaRPr lang="it-IT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799526"/>
              </p:ext>
            </p:extLst>
          </p:nvPr>
        </p:nvGraphicFramePr>
        <p:xfrm>
          <a:off x="5868144" y="1977708"/>
          <a:ext cx="3155848" cy="4187596"/>
        </p:xfrm>
        <a:graphic>
          <a:graphicData uri="http://schemas.openxmlformats.org/drawingml/2006/table">
            <a:tbl>
              <a:tblPr/>
              <a:tblGrid>
                <a:gridCol w="2118629"/>
                <a:gridCol w="584898"/>
                <a:gridCol w="452321"/>
              </a:tblGrid>
              <a:tr h="36696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PARTECIPANTI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471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TIPOLOGIA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IMPRESA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UNIVERSITA'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CNR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COMUNE 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ENEA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DISTRETTO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INCUBATORE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REGIONE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CITTADINO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CNA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ANCE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ASSOCIAZIONE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ASSOCIAZIONE SPORTIVA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SVILUPPO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ESPERTO BREVETTI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FERROVIA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SINDACATO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SVILUPPO ITALIA SICILIA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8722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14414" y="271462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Città intelligente ≠ città digitale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85852" y="1785926"/>
            <a:ext cx="178595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Capitale umano</a:t>
            </a:r>
            <a:endParaRPr lang="it-IT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643174" y="4929198"/>
            <a:ext cx="200919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Ambiente</a:t>
            </a:r>
            <a:endParaRPr lang="it-IT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214942" y="200024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Relazioni </a:t>
            </a:r>
            <a:endParaRPr lang="it-IT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00760" y="3714752"/>
            <a:ext cx="178595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Capitale sociale</a:t>
            </a:r>
            <a:endParaRPr lang="it-IT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57290" y="3429000"/>
            <a:ext cx="200919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Formazione</a:t>
            </a:r>
            <a:endParaRPr lang="it-IT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270780091"/>
              </p:ext>
            </p:extLst>
          </p:nvPr>
        </p:nvGraphicFramePr>
        <p:xfrm>
          <a:off x="2643174" y="714356"/>
          <a:ext cx="405317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000100" y="1071546"/>
            <a:ext cx="7628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L’intelligenza sta nella capacità di risolvere problemi. Le TIC sono fondamentali.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2270780091"/>
              </p:ext>
            </p:extLst>
          </p:nvPr>
        </p:nvGraphicFramePr>
        <p:xfrm>
          <a:off x="2714612" y="714356"/>
          <a:ext cx="405317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l="59766" t="17813" r="15625" b="12812"/>
          <a:stretch>
            <a:fillRect/>
          </a:stretch>
        </p:blipFill>
        <p:spPr bwMode="auto">
          <a:xfrm>
            <a:off x="4786314" y="1142984"/>
            <a:ext cx="300039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l="31641" t="17813" r="43750" b="7187"/>
          <a:stretch>
            <a:fillRect/>
          </a:stretch>
        </p:blipFill>
        <p:spPr bwMode="auto">
          <a:xfrm>
            <a:off x="1714480" y="1142960"/>
            <a:ext cx="300039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05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270780091"/>
              </p:ext>
            </p:extLst>
          </p:nvPr>
        </p:nvGraphicFramePr>
        <p:xfrm>
          <a:off x="2643174" y="785794"/>
          <a:ext cx="405317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/>
          <a:srcRect l="15234" t="42871" r="15625" b="6250"/>
          <a:stretch>
            <a:fillRect/>
          </a:stretch>
        </p:blipFill>
        <p:spPr bwMode="auto">
          <a:xfrm>
            <a:off x="0" y="2143116"/>
            <a:ext cx="9144000" cy="429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e 7"/>
          <p:cNvSpPr/>
          <p:nvPr/>
        </p:nvSpPr>
        <p:spPr>
          <a:xfrm>
            <a:off x="785786" y="5357826"/>
            <a:ext cx="71438" cy="50006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429124" y="5357826"/>
            <a:ext cx="71438" cy="50006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31119" t="14065" r="5651" b="5292"/>
          <a:stretch>
            <a:fillRect/>
          </a:stretch>
        </p:blipFill>
        <p:spPr bwMode="auto">
          <a:xfrm>
            <a:off x="1428728" y="1285860"/>
            <a:ext cx="699092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270780091"/>
              </p:ext>
            </p:extLst>
          </p:nvPr>
        </p:nvGraphicFramePr>
        <p:xfrm>
          <a:off x="2643174" y="785794"/>
          <a:ext cx="405317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270780091"/>
              </p:ext>
            </p:extLst>
          </p:nvPr>
        </p:nvGraphicFramePr>
        <p:xfrm>
          <a:off x="2643174" y="785794"/>
          <a:ext cx="405317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/>
          <p:cNvGraphicFramePr/>
          <p:nvPr/>
        </p:nvGraphicFramePr>
        <p:xfrm>
          <a:off x="881090" y="1579578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323528" y="1484784"/>
          <a:ext cx="85347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270780091"/>
              </p:ext>
            </p:extLst>
          </p:nvPr>
        </p:nvGraphicFramePr>
        <p:xfrm>
          <a:off x="2643174" y="785794"/>
          <a:ext cx="405317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752363120"/>
              </p:ext>
            </p:extLst>
          </p:nvPr>
        </p:nvGraphicFramePr>
        <p:xfrm>
          <a:off x="1835696" y="1700808"/>
          <a:ext cx="541826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67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0" y="812431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La condivisione del piano di lavoro per la raccolta dei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contributi (1)  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235330666"/>
              </p:ext>
            </p:extLst>
          </p:nvPr>
        </p:nvGraphicFramePr>
        <p:xfrm>
          <a:off x="94936" y="1589221"/>
          <a:ext cx="892899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56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0" y="812431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4F81BD">
                    <a:lumMod val="75000"/>
                  </a:srgbClr>
                </a:solidFill>
              </a:rPr>
              <a:t>La condivisione del piano di lavoro per la raccolta dei </a:t>
            </a:r>
            <a:r>
              <a:rPr lang="it-IT" sz="3200" b="1" dirty="0" smtClean="0">
                <a:solidFill>
                  <a:srgbClr val="4F81BD">
                    <a:lumMod val="75000"/>
                  </a:srgbClr>
                </a:solidFill>
              </a:rPr>
              <a:t>contributi (2)  </a:t>
            </a:r>
            <a:r>
              <a:rPr lang="it-IT" sz="3200" dirty="0">
                <a:solidFill>
                  <a:prstClr val="black"/>
                </a:solidFill>
              </a:rPr>
              <a:t/>
            </a:r>
            <a:br>
              <a:rPr lang="it-IT" sz="3200" dirty="0">
                <a:solidFill>
                  <a:prstClr val="black"/>
                </a:solidFill>
              </a:rPr>
            </a:br>
            <a:endParaRPr lang="it-IT" sz="3200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ma 1"/>
          <p:cNvGraphicFramePr/>
          <p:nvPr>
            <p:extLst/>
          </p:nvPr>
        </p:nvGraphicFramePr>
        <p:xfrm>
          <a:off x="90376" y="2132856"/>
          <a:ext cx="8928992" cy="414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9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1556792"/>
            <a:ext cx="74168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prstClr val="black"/>
                </a:solidFill>
                <a:hlinkClick r:id="rId2"/>
              </a:rPr>
              <a:t>www.innovatoripa.it</a:t>
            </a:r>
            <a:endParaRPr lang="it-IT" sz="4000" dirty="0" smtClean="0">
              <a:solidFill>
                <a:prstClr val="black"/>
              </a:solidFill>
            </a:endParaRPr>
          </a:p>
          <a:p>
            <a:pPr algn="ctr"/>
            <a:endParaRPr lang="it-IT" sz="3200" dirty="0" smtClean="0">
              <a:solidFill>
                <a:prstClr val="black"/>
              </a:solidFill>
            </a:endParaRPr>
          </a:p>
          <a:p>
            <a:pPr algn="ctr"/>
            <a:r>
              <a:rPr lang="it-IT" sz="3200" dirty="0" err="1" smtClean="0">
                <a:solidFill>
                  <a:prstClr val="black"/>
                </a:solidFill>
              </a:rPr>
              <a:t>Email</a:t>
            </a:r>
            <a:r>
              <a:rPr lang="it-IT" sz="3200" dirty="0" smtClean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it-IT" sz="3200" dirty="0" smtClean="0">
                <a:solidFill>
                  <a:prstClr val="black"/>
                </a:solidFill>
                <a:hlinkClick r:id="rId3"/>
              </a:rPr>
              <a:t>strategia.innovazione@regione.sicilia.it</a:t>
            </a:r>
            <a:r>
              <a:rPr lang="it-IT" sz="3200" dirty="0" smtClean="0">
                <a:solidFill>
                  <a:prstClr val="black"/>
                </a:solidFill>
              </a:rPr>
              <a:t> </a:t>
            </a:r>
            <a:endParaRPr lang="it-IT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297305208"/>
              </p:ext>
            </p:extLst>
          </p:nvPr>
        </p:nvGraphicFramePr>
        <p:xfrm>
          <a:off x="1115616" y="764704"/>
          <a:ext cx="727280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030654452"/>
              </p:ext>
            </p:extLst>
          </p:nvPr>
        </p:nvGraphicFramePr>
        <p:xfrm>
          <a:off x="107504" y="1484784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911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magin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2349500"/>
            <a:ext cx="7145338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27313" y="1285875"/>
            <a:ext cx="5016500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18000"/>
              </a:lnSpc>
            </a:pPr>
            <a:r>
              <a:rPr lang="it-IT" smtClean="0">
                <a:solidFill>
                  <a:srgbClr val="2D2D8B"/>
                </a:solidFill>
                <a:latin typeface="Arial-BoldMT"/>
                <a:ea typeface="Arial-BoldMT"/>
                <a:cs typeface="Arial-BoldMT"/>
              </a:rPr>
              <a:t> 3 Passi per Partecipare</a:t>
            </a:r>
          </a:p>
        </p:txBody>
      </p:sp>
      <p:sp>
        <p:nvSpPr>
          <p:cNvPr id="40963" name="Ovale 7"/>
          <p:cNvSpPr>
            <a:spLocks noChangeArrowheads="1"/>
          </p:cNvSpPr>
          <p:nvPr/>
        </p:nvSpPr>
        <p:spPr bwMode="auto">
          <a:xfrm>
            <a:off x="6265863" y="2924175"/>
            <a:ext cx="1368425" cy="64928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0964" name="CasellaDiTesto 1"/>
          <p:cNvSpPr txBox="1">
            <a:spLocks noChangeArrowheads="1"/>
          </p:cNvSpPr>
          <p:nvPr/>
        </p:nvSpPr>
        <p:spPr bwMode="auto">
          <a:xfrm>
            <a:off x="3419475" y="1878013"/>
            <a:ext cx="43926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ENTRARE SU INNOVATORIPA.IT E CLICCARE SU ACCEDI CON FORMEZAUTH</a:t>
            </a:r>
          </a:p>
        </p:txBody>
      </p:sp>
    </p:spTree>
    <p:extLst>
      <p:ext uri="{BB962C8B-B14F-4D97-AF65-F5344CB8AC3E}">
        <p14:creationId xmlns:p14="http://schemas.microsoft.com/office/powerpoint/2010/main" val="42328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63938" y="1285875"/>
            <a:ext cx="4079875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18000"/>
              </a:lnSpc>
            </a:pPr>
            <a:r>
              <a:rPr lang="it-IT" smtClean="0">
                <a:solidFill>
                  <a:srgbClr val="2D2D8B"/>
                </a:solidFill>
                <a:latin typeface="Arial-BoldMT"/>
                <a:ea typeface="Arial-BoldMT"/>
                <a:cs typeface="Arial-BoldMT"/>
              </a:rPr>
              <a:t> 3 Passi per Partecipare</a:t>
            </a:r>
          </a:p>
        </p:txBody>
      </p:sp>
      <p:pic>
        <p:nvPicPr>
          <p:cNvPr id="41986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200" y="2420938"/>
            <a:ext cx="69167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Ovale 3"/>
          <p:cNvSpPr>
            <a:spLocks noChangeArrowheads="1"/>
          </p:cNvSpPr>
          <p:nvPr/>
        </p:nvSpPr>
        <p:spPr bwMode="auto">
          <a:xfrm>
            <a:off x="2195513" y="5300663"/>
            <a:ext cx="1368425" cy="64928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1988" name="CasellaDiTesto 6"/>
          <p:cNvSpPr txBox="1">
            <a:spLocks noChangeArrowheads="1"/>
          </p:cNvSpPr>
          <p:nvPr/>
        </p:nvSpPr>
        <p:spPr bwMode="auto">
          <a:xfrm>
            <a:off x="3419475" y="1878013"/>
            <a:ext cx="43926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CLICCARE SU REGISTRATI E CREARE UN PROFILO SULLA PIATTAFORMA  INNOVATORIPA</a:t>
            </a:r>
          </a:p>
        </p:txBody>
      </p:sp>
    </p:spTree>
    <p:extLst>
      <p:ext uri="{BB962C8B-B14F-4D97-AF65-F5344CB8AC3E}">
        <p14:creationId xmlns:p14="http://schemas.microsoft.com/office/powerpoint/2010/main" val="4173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25" y="1285875"/>
            <a:ext cx="2960688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18000"/>
              </a:lnSpc>
            </a:pPr>
            <a:r>
              <a:rPr lang="it-IT" smtClean="0">
                <a:solidFill>
                  <a:srgbClr val="2D2D8B"/>
                </a:solidFill>
                <a:latin typeface="Arial-BoldMT"/>
                <a:ea typeface="Arial-BoldMT"/>
                <a:cs typeface="Arial-BoldMT"/>
              </a:rPr>
              <a:t> Partecipa</a:t>
            </a:r>
          </a:p>
        </p:txBody>
      </p:sp>
      <p:pic>
        <p:nvPicPr>
          <p:cNvPr id="43010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20938"/>
            <a:ext cx="7559675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Ovale 3"/>
          <p:cNvSpPr>
            <a:spLocks noChangeArrowheads="1"/>
          </p:cNvSpPr>
          <p:nvPr/>
        </p:nvSpPr>
        <p:spPr bwMode="auto">
          <a:xfrm>
            <a:off x="5795963" y="4941888"/>
            <a:ext cx="1368425" cy="6477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3012" name="CasellaDiTesto 5"/>
          <p:cNvSpPr txBox="1">
            <a:spLocks noChangeArrowheads="1"/>
          </p:cNvSpPr>
          <p:nvPr/>
        </p:nvSpPr>
        <p:spPr bwMode="auto">
          <a:xfrm>
            <a:off x="3203575" y="1878013"/>
            <a:ext cx="51847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CERCARE </a:t>
            </a:r>
            <a:r>
              <a:rPr lang="it-IT" sz="1400" dirty="0">
                <a:solidFill>
                  <a:srgbClr val="FF0000"/>
                </a:solidFill>
              </a:rPr>
              <a:t>TRA LE COMMUNITY «STRATEGIA INNOVAZIONE SICILIA» E CLICCARE SU PARTECIPA. </a:t>
            </a:r>
          </a:p>
        </p:txBody>
      </p:sp>
    </p:spTree>
    <p:extLst>
      <p:ext uri="{BB962C8B-B14F-4D97-AF65-F5344CB8AC3E}">
        <p14:creationId xmlns:p14="http://schemas.microsoft.com/office/powerpoint/2010/main" val="41811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4001122630"/>
              </p:ext>
            </p:extLst>
          </p:nvPr>
        </p:nvGraphicFramePr>
        <p:xfrm>
          <a:off x="1115616" y="764704"/>
          <a:ext cx="727280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3919095"/>
              </p:ext>
            </p:extLst>
          </p:nvPr>
        </p:nvGraphicFramePr>
        <p:xfrm>
          <a:off x="107504" y="1484784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835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/>
          </p:nvPr>
        </p:nvGraphicFramePr>
        <p:xfrm>
          <a:off x="185051" y="1687374"/>
          <a:ext cx="1794661" cy="4533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1"/>
          <p:cNvSpPr txBox="1">
            <a:spLocks/>
          </p:cNvSpPr>
          <p:nvPr/>
        </p:nvSpPr>
        <p:spPr bwMode="auto">
          <a:xfrm>
            <a:off x="467544" y="804783"/>
            <a:ext cx="7769469" cy="66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3231" rIns="0" bIns="0"/>
          <a:lstStyle>
            <a:defPPr lvl="0">
              <a:buSzPct val="45000"/>
              <a:buFont typeface="StarSymbol"/>
              <a:buNone/>
              <a:defRPr/>
            </a:defPPr>
            <a:lvl1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lvl="1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lvl="2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lvl="3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lvl="4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lvl="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lvl="6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lvl="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lvl="8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0">
              <a:buNone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Modalità di 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lavoro (1)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Segnaposto contenuto 4"/>
          <p:cNvGraphicFramePr>
            <a:graphicFrameLocks/>
          </p:cNvGraphicFramePr>
          <p:nvPr/>
        </p:nvGraphicFramePr>
        <p:xfrm>
          <a:off x="1184709" y="1567870"/>
          <a:ext cx="7574833" cy="72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ma 4"/>
          <p:cNvGraphicFramePr/>
          <p:nvPr>
            <p:extLst/>
          </p:nvPr>
        </p:nvGraphicFramePr>
        <p:xfrm>
          <a:off x="2312057" y="19002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ma 5"/>
          <p:cNvGraphicFramePr/>
          <p:nvPr>
            <p:extLst/>
          </p:nvPr>
        </p:nvGraphicFramePr>
        <p:xfrm>
          <a:off x="6699005" y="1833746"/>
          <a:ext cx="2127006" cy="83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6765475" y="5223661"/>
            <a:ext cx="2125797" cy="997034"/>
            <a:chOff x="1308" y="27903"/>
            <a:chExt cx="2302947" cy="7641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ttangolo 8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05" tIns="63305" rIns="63305" bIns="63305" numCol="1" spcCol="1270" anchor="ctr" anchorCtr="0">
              <a:noAutofit/>
            </a:bodyPr>
            <a:lstStyle/>
            <a:p>
              <a:pPr algn="ctr" defTabSz="7385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2" dirty="0"/>
                <a:t>Lavoro a distanza  e/o in presenza</a:t>
              </a:r>
            </a:p>
            <a:p>
              <a:pPr algn="ctr" defTabSz="7385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2" dirty="0"/>
                <a:t>Entro il 21 maggio 2014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979713" y="5290130"/>
            <a:ext cx="2125797" cy="705401"/>
            <a:chOff x="1308" y="27903"/>
            <a:chExt cx="2302947" cy="7641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ettangolo 11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tangolo 12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05" tIns="63305" rIns="63305" bIns="63305" numCol="1" spcCol="1270" anchor="ctr" anchorCtr="0">
              <a:noAutofit/>
            </a:bodyPr>
            <a:lstStyle/>
            <a:p>
              <a:pPr algn="ctr" defTabSz="7385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2" dirty="0"/>
                <a:t>A distanza</a:t>
              </a: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1913244" y="1966684"/>
            <a:ext cx="2125797" cy="705401"/>
            <a:chOff x="1308" y="27903"/>
            <a:chExt cx="2302947" cy="7641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ettangolo 14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tangolo 15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05" tIns="63305" rIns="63305" bIns="63305" numCol="1" spcCol="1270" anchor="ctr" anchorCtr="0">
              <a:noAutofit/>
            </a:bodyPr>
            <a:lstStyle/>
            <a:p>
              <a:pPr algn="ctr" defTabSz="7385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2" dirty="0"/>
                <a:t>In presenza</a:t>
              </a:r>
            </a:p>
            <a:p>
              <a:pPr algn="ctr" defTabSz="7385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2" dirty="0"/>
                <a:t>29-30 maggio 2014</a:t>
              </a:r>
            </a:p>
          </p:txBody>
        </p:sp>
      </p:grpSp>
      <p:pic>
        <p:nvPicPr>
          <p:cNvPr id="17" name="Immagine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95" y="3960751"/>
            <a:ext cx="1428135" cy="930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Freccia a sinistra 17"/>
          <p:cNvSpPr/>
          <p:nvPr/>
        </p:nvSpPr>
        <p:spPr bwMode="auto">
          <a:xfrm>
            <a:off x="6898412" y="4492503"/>
            <a:ext cx="398814" cy="39881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077" tIns="43200" rIns="83077" bIns="43200" numCol="1" rtlCol="0" anchor="ctr" anchorCtr="0" compatLnSpc="1">
            <a:prstTxWarp prst="textNoShape">
              <a:avLst/>
            </a:prstTxWarp>
          </a:bodyPr>
          <a:lstStyle/>
          <a:p>
            <a:pPr marL="11723" indent="-11723" algn="ctr" defTabSz="844083" fontAlgn="base">
              <a:spcBef>
                <a:spcPct val="50000"/>
              </a:spcBef>
              <a:spcAft>
                <a:spcPct val="0"/>
              </a:spcAft>
            </a:pPr>
            <a:endParaRPr lang="it-IT" sz="203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297226" y="3561939"/>
            <a:ext cx="1594046" cy="341006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it-IT" sz="1662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Innovatori PA</a:t>
            </a:r>
          </a:p>
        </p:txBody>
      </p:sp>
    </p:spTree>
    <p:extLst>
      <p:ext uri="{BB962C8B-B14F-4D97-AF65-F5344CB8AC3E}">
        <p14:creationId xmlns:p14="http://schemas.microsoft.com/office/powerpoint/2010/main" val="14669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 bwMode="auto">
          <a:xfrm>
            <a:off x="467544" y="836712"/>
            <a:ext cx="7769469" cy="66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3231" rIns="0" bIns="0"/>
          <a:lstStyle>
            <a:defPPr lvl="0">
              <a:buSzPct val="45000"/>
              <a:buFont typeface="StarSymbol"/>
              <a:buNone/>
              <a:defRPr/>
            </a:defPPr>
            <a:lvl1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lvl="1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lvl="2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lvl="3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lvl="4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lvl="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lvl="6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lvl="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lvl="8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0">
              <a:buNone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Modalità di lavoro 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(2)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Segnaposto contenuto 4"/>
          <p:cNvGraphicFramePr>
            <a:graphicFrameLocks/>
          </p:cNvGraphicFramePr>
          <p:nvPr/>
        </p:nvGraphicFramePr>
        <p:xfrm>
          <a:off x="1184709" y="1567870"/>
          <a:ext cx="7574833" cy="72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52113" y="1687374"/>
            <a:ext cx="1661723" cy="4533320"/>
            <a:chOff x="0" y="0"/>
            <a:chExt cx="1942318" cy="4911097"/>
          </a:xfrm>
          <a:scene3d>
            <a:camera prst="orthographicFront"/>
            <a:lightRig rig="flat" dir="t"/>
          </a:scene3d>
        </p:grpSpPr>
        <p:sp>
          <p:nvSpPr>
            <p:cNvPr id="6" name="Rettangolo arrotondato 5"/>
            <p:cNvSpPr/>
            <p:nvPr/>
          </p:nvSpPr>
          <p:spPr>
            <a:xfrm>
              <a:off x="0" y="0"/>
              <a:ext cx="1942318" cy="491109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tangolo 6"/>
            <p:cNvSpPr/>
            <p:nvPr/>
          </p:nvSpPr>
          <p:spPr>
            <a:xfrm>
              <a:off x="94816" y="94816"/>
              <a:ext cx="1752686" cy="47214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406" tIns="42203" rIns="84406" bIns="42203" numCol="1" spcCol="1270" anchor="ctr" anchorCtr="0">
              <a:noAutofit/>
            </a:bodyPr>
            <a:lstStyle/>
            <a:p>
              <a:pPr algn="ctr" defTabSz="984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215" b="1" dirty="0"/>
                <a:t>TAVOLI TEMATICI</a:t>
              </a:r>
            </a:p>
          </p:txBody>
        </p:sp>
      </p:grp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710870" y="1633622"/>
          <a:ext cx="5121761" cy="4500166"/>
        </p:xfrm>
        <a:graphic>
          <a:graphicData uri="http://schemas.openxmlformats.org/drawingml/2006/table">
            <a:tbl>
              <a:tblPr/>
              <a:tblGrid>
                <a:gridCol w="1520061"/>
                <a:gridCol w="2132309"/>
                <a:gridCol w="348347"/>
                <a:gridCol w="253343"/>
                <a:gridCol w="392682"/>
                <a:gridCol w="475019"/>
              </a:tblGrid>
              <a:tr h="27775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PIANO DI LAVORO TAVOLO TEMATICO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18660"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Ambito tematico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6950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5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Tema di approfondimento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Questioni specifiche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Contributi laboratorio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35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Cosa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Chi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Come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Entro il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4183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Sistema produttivo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 Quali sono i punti di forza?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4183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 Quali sono i punti di debolezza?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3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 Quali sono i vantaggi competitivi?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4183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Sistema  della conoscenza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2.1. Chi sono gli attori pubblici e privati?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 Quali  sono le competenze scientifiche attivate?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 Quali sono gli ambiti di sviluppo tecnologico più importanti?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 Quali sono le linee di innovazione  e ricerca più promettenti?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 Chi e come è presente nelle reti extra-regionali?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Indicazioni di priorità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 A quali  esigenze/sfide del territorio rispondono 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3.2 Quali sono i/le segmenti/nicchie di attività più promettenti per il futuro?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Il contributo delle KET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 L'incidenza delle KET (Micro  elettronica, biotecnologie e ICT) 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8366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Il potenziale ruolo dell'innovazione sociale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 C'è un possibile ruolo per l'innovazione sociale? Se si, quale?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6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Le intersezioni con altri ambiti tematici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  Sono rilevate intersezioni con altri ambiti tecnologici e produttivi.Quali?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Diagramma 1"/>
          <p:cNvGraphicFramePr/>
          <p:nvPr>
            <p:extLst/>
          </p:nvPr>
        </p:nvGraphicFramePr>
        <p:xfrm>
          <a:off x="583865" y="1900215"/>
          <a:ext cx="9046471" cy="508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872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388494867"/>
              </p:ext>
            </p:extLst>
          </p:nvPr>
        </p:nvGraphicFramePr>
        <p:xfrm>
          <a:off x="1115616" y="764704"/>
          <a:ext cx="727280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815822349"/>
              </p:ext>
            </p:extLst>
          </p:nvPr>
        </p:nvGraphicFramePr>
        <p:xfrm>
          <a:off x="107504" y="1484784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648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527505551"/>
              </p:ext>
            </p:extLst>
          </p:nvPr>
        </p:nvGraphicFramePr>
        <p:xfrm>
          <a:off x="1115616" y="764704"/>
          <a:ext cx="727280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3798691007"/>
              </p:ext>
            </p:extLst>
          </p:nvPr>
        </p:nvGraphicFramePr>
        <p:xfrm>
          <a:off x="107504" y="1484784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159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48812"/>
              </p:ext>
            </p:extLst>
          </p:nvPr>
        </p:nvGraphicFramePr>
        <p:xfrm>
          <a:off x="1115616" y="1700808"/>
          <a:ext cx="7200800" cy="366583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45072"/>
                <a:gridCol w="974975"/>
                <a:gridCol w="5180753"/>
              </a:tblGrid>
              <a:tr h="3665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09:30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09:45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Introduzione lavori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583">
                <a:tc rowSpan="4" gridSpan="2">
                  <a:txBody>
                    <a:bodyPr/>
                    <a:lstStyle/>
                    <a:p>
                      <a:pPr algn="ctr" fontAlgn="t"/>
                      <a:r>
                        <a:rPr lang="it-IT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t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Emanuele Villa</a:t>
                      </a:r>
                      <a:endParaRPr lang="it-IT" sz="800" b="1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it-IT" sz="1600" b="1" i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400" b="1" i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Regione Siciliana</a:t>
                      </a:r>
                      <a:endParaRPr lang="it-IT" sz="14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rowSpan="4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Chi siamo</a:t>
                      </a:r>
                      <a:endParaRPr lang="it-IT" sz="14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Perché siamo qui</a:t>
                      </a:r>
                      <a:endParaRPr lang="it-IT" sz="14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Cosa dobbiamo fare</a:t>
                      </a:r>
                      <a:endParaRPr lang="it-IT" sz="14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Modalità di lavoro</a:t>
                      </a:r>
                      <a:endParaRPr lang="it-IT" sz="14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5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09:45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10:00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 che punto è la definizione della RIS 3 Sicilia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583">
                <a:tc rowSpan="3" gridSpan="2">
                  <a:txBody>
                    <a:bodyPr/>
                    <a:lstStyle/>
                    <a:p>
                      <a:pPr algn="ctr" fontAlgn="t"/>
                      <a:endParaRPr lang="it-IT" sz="1600" b="1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algn="ctr" defTabSz="914400" rtl="0" eaLnBrk="1" fontAlgn="t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Emanuele Villa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i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Regione Siciliana</a:t>
                      </a:r>
                      <a:endParaRPr lang="it-IT" sz="1400" b="1" i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Percorso svolto</a:t>
                      </a:r>
                    </a:p>
                  </a:txBody>
                  <a:tcPr marL="9525" marR="9525" marT="9525" marB="0" anchor="b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Prossime tappe</a:t>
                      </a:r>
                    </a:p>
                  </a:txBody>
                  <a:tcPr marL="9525" marR="9525" marT="9525" marB="0" anchor="b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Vision, selezione priorità e policy mix</a:t>
                      </a:r>
                    </a:p>
                  </a:txBody>
                  <a:tcPr marL="9525" marR="9525" marT="9525" marB="0" anchor="b"/>
                </a:tc>
              </a:tr>
              <a:tr h="3665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10:00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10:20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Interventi di </a:t>
                      </a:r>
                      <a:r>
                        <a:rPr lang="it-IT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chiarimenti/</a:t>
                      </a:r>
                      <a:r>
                        <a:rPr lang="it-IT" sz="1600" b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confronto </a:t>
                      </a:r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/ condivisione 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Diagramma 6"/>
          <p:cNvGraphicFramePr/>
          <p:nvPr>
            <p:extLst/>
          </p:nvPr>
        </p:nvGraphicFramePr>
        <p:xfrm>
          <a:off x="1115616" y="1340768"/>
          <a:ext cx="727280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3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algn="ctr">
          <a:solidFill>
            <a:srgbClr val="FF0000"/>
          </a:solidFill>
          <a:round/>
          <a:headEnd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2149</Words>
  <Application>Microsoft Office PowerPoint</Application>
  <PresentationFormat>Presentazione su schermo (4:3)</PresentationFormat>
  <Paragraphs>466</Paragraphs>
  <Slides>32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5" baseType="lpstr">
      <vt:lpstr>Tema di Office</vt:lpstr>
      <vt:lpstr>3_Default Design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A che punto è la definizione della RIS 3 Sicilia: prossime tappe Azioni previste e risultati attesi nei prossimi mesi  (aprile-dicembre 2014) </vt:lpstr>
      <vt:lpstr>La RIS 3 Sicilia ha avviato un processo per valorizzare  il potenziale individuato attraverso:</vt:lpstr>
      <vt:lpstr>Obiettivi</vt:lpstr>
      <vt:lpstr>Presentazione standard di PowerPoint</vt:lpstr>
      <vt:lpstr>Il perseguimento dei tre obiettivi verrà effettuato mediante un approccio logico duale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3 Passi per Partecipare</vt:lpstr>
      <vt:lpstr> 3 Passi per Partecipare</vt:lpstr>
      <vt:lpstr> Partecipa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39</cp:revision>
  <dcterms:created xsi:type="dcterms:W3CDTF">2014-05-08T10:30:04Z</dcterms:created>
  <dcterms:modified xsi:type="dcterms:W3CDTF">2014-05-10T07:31:14Z</dcterms:modified>
</cp:coreProperties>
</file>